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3" autoAdjust="0"/>
    <p:restoredTop sz="94660"/>
  </p:normalViewPr>
  <p:slideViewPr>
    <p:cSldViewPr snapToGrid="0">
      <p:cViewPr>
        <p:scale>
          <a:sx n="60" d="100"/>
          <a:sy n="60" d="100"/>
        </p:scale>
        <p:origin x="1122" y="-3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n panorámic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s-MX"/>
              <a:t>Haga clic para modificar los estilos de texto del patrón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lumna de imagen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7/29/2026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331C13EA-D079-4EE2-90B4-7E8F14D060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8026400" cy="6857999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EA4BC269-6F27-46BD-8E9A-70D8D3858689}"/>
              </a:ext>
            </a:extLst>
          </p:cNvPr>
          <p:cNvSpPr txBox="1"/>
          <p:nvPr/>
        </p:nvSpPr>
        <p:spPr>
          <a:xfrm>
            <a:off x="8263467" y="643467"/>
            <a:ext cx="3505200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dirty="0"/>
              <a:t>MAESTRIA EN PSICOLOGIA Y CONSEJERIA FAMILIAR CRISTIANA</a:t>
            </a:r>
          </a:p>
          <a:p>
            <a:endParaRPr lang="es-MX" dirty="0"/>
          </a:p>
          <a:p>
            <a:r>
              <a:rPr lang="es-MX" dirty="0"/>
              <a:t>MATERIA: MPC105</a:t>
            </a:r>
          </a:p>
          <a:p>
            <a:r>
              <a:rPr lang="es-MX" dirty="0"/>
              <a:t>TRASTORNO POR DÉFICIT DE ATENCIÓN E HIPERACTIVIDAD</a:t>
            </a:r>
          </a:p>
          <a:p>
            <a:endParaRPr lang="es-MX" dirty="0"/>
          </a:p>
          <a:p>
            <a:endParaRPr lang="es-MX" dirty="0"/>
          </a:p>
          <a:p>
            <a:r>
              <a:rPr lang="es-MX" dirty="0"/>
              <a:t>ACTIVIDAD DE APRENDIZAJE:</a:t>
            </a:r>
          </a:p>
          <a:p>
            <a:r>
              <a:rPr lang="es-MX" dirty="0"/>
              <a:t>CONSEJOS PARA PADRES</a:t>
            </a:r>
          </a:p>
          <a:p>
            <a:endParaRPr lang="es-MX" dirty="0"/>
          </a:p>
          <a:p>
            <a:r>
              <a:rPr lang="es-MX" dirty="0"/>
              <a:t>POR: RUBBY MARTÍNEZ FERNÁNDEZ</a:t>
            </a:r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endParaRPr lang="es-MX" dirty="0"/>
          </a:p>
          <a:p>
            <a:r>
              <a:rPr lang="es-MX" dirty="0"/>
              <a:t>Julio 29-2026</a:t>
            </a:r>
          </a:p>
          <a:p>
            <a:r>
              <a:rPr lang="es-MX" dirty="0"/>
              <a:t>MEDELLIN COLOMBIA</a:t>
            </a:r>
          </a:p>
        </p:txBody>
      </p:sp>
    </p:spTree>
    <p:extLst>
      <p:ext uri="{BB962C8B-B14F-4D97-AF65-F5344CB8AC3E}">
        <p14:creationId xmlns:p14="http://schemas.microsoft.com/office/powerpoint/2010/main" val="4043533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79E8598-E05E-4F58-8218-C99E538DC7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" y="1"/>
            <a:ext cx="5266269" cy="6858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2095CA8B-F9BB-4EA4-9D36-44A63C76BAF5}"/>
              </a:ext>
            </a:extLst>
          </p:cNvPr>
          <p:cNvSpPr txBox="1"/>
          <p:nvPr/>
        </p:nvSpPr>
        <p:spPr>
          <a:xfrm>
            <a:off x="5740400" y="575733"/>
            <a:ext cx="6163733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/>
              <a:t>TENIENDO EN CUENTA las CARACTERISTICAS DE  NINOS Y ADOLESCENTES CON TDAH…HE AQUÍ ALGUNOS </a:t>
            </a:r>
            <a:endParaRPr lang="es-419" sz="2800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1816D8B4-4713-4CE7-B56E-ECE1768BFC1A}"/>
              </a:ext>
            </a:extLst>
          </p:cNvPr>
          <p:cNvSpPr txBox="1"/>
          <p:nvPr/>
        </p:nvSpPr>
        <p:spPr>
          <a:xfrm>
            <a:off x="5740400" y="2391615"/>
            <a:ext cx="463884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accent2"/>
                </a:solidFill>
              </a:rPr>
              <a:t>C O N S E JO S BÍBLICOS</a:t>
            </a:r>
          </a:p>
          <a:p>
            <a:endParaRPr lang="es-CO" sz="3600" b="1" dirty="0">
              <a:solidFill>
                <a:schemeClr val="accent2"/>
              </a:solidFill>
            </a:endParaRPr>
          </a:p>
          <a:p>
            <a:endParaRPr lang="es-419" sz="3600" b="1" dirty="0"/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F3365499-EB98-4DC3-A722-D921911E6846}"/>
              </a:ext>
            </a:extLst>
          </p:cNvPr>
          <p:cNvSpPr txBox="1"/>
          <p:nvPr/>
        </p:nvSpPr>
        <p:spPr>
          <a:xfrm>
            <a:off x="6095999" y="3641558"/>
            <a:ext cx="5101389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/>
              <a:t>1. INSTRUCCIÓN  EN LA PALABRA:</a:t>
            </a:r>
          </a:p>
          <a:p>
            <a:r>
              <a:rPr lang="es-MX" sz="2000" dirty="0"/>
              <a:t> Timoteo 3:16 </a:t>
            </a:r>
            <a:r>
              <a:rPr lang="es-MX" sz="2400" dirty="0"/>
              <a:t>Toda la Escritura es útil para Enseñar</a:t>
            </a:r>
          </a:p>
          <a:p>
            <a:endParaRPr lang="es-MX" sz="2400" dirty="0"/>
          </a:p>
          <a:p>
            <a:r>
              <a:rPr lang="es-MX" sz="2400" b="1" dirty="0"/>
              <a:t>2. NECESIDAD DE DISCIPLINA</a:t>
            </a:r>
            <a:r>
              <a:rPr lang="es-MX" sz="2400" dirty="0"/>
              <a:t>: "Disciplina a tu hijo y te dará paz y traerá tranquilidad a tu alma" (Proverbios 29:17).</a:t>
            </a:r>
          </a:p>
          <a:p>
            <a:pPr marL="457200" indent="-457200">
              <a:buAutoNum type="arabicPeriod"/>
            </a:pPr>
            <a:endParaRPr lang="es-MX" sz="2400" dirty="0"/>
          </a:p>
          <a:p>
            <a:pPr marL="457200" indent="-457200">
              <a:buAutoNum type="arabicPeriod"/>
            </a:pPr>
            <a:r>
              <a:rPr lang="es-CO" sz="2400" dirty="0"/>
              <a:t> </a:t>
            </a:r>
            <a:endParaRPr lang="es-419" sz="2400" dirty="0"/>
          </a:p>
        </p:txBody>
      </p:sp>
    </p:spTree>
    <p:extLst>
      <p:ext uri="{BB962C8B-B14F-4D97-AF65-F5344CB8AC3E}">
        <p14:creationId xmlns:p14="http://schemas.microsoft.com/office/powerpoint/2010/main" val="12151405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5D0D0C96-4DAA-49B0-A10C-852C9A8DDCA9}"/>
              </a:ext>
            </a:extLst>
          </p:cNvPr>
          <p:cNvSpPr txBox="1"/>
          <p:nvPr/>
        </p:nvSpPr>
        <p:spPr>
          <a:xfrm>
            <a:off x="449179" y="802105"/>
            <a:ext cx="702644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400" b="1" dirty="0">
                <a:solidFill>
                  <a:schemeClr val="accent2"/>
                </a:solidFill>
              </a:rPr>
              <a:t>3. </a:t>
            </a:r>
            <a:r>
              <a:rPr lang="es-MX" sz="2800" b="1" dirty="0">
                <a:solidFill>
                  <a:schemeClr val="accent2"/>
                </a:solidFill>
              </a:rPr>
              <a:t>LIMITES Y CORRECCION A TIEMPO</a:t>
            </a:r>
          </a:p>
          <a:p>
            <a:endParaRPr lang="es-MX" sz="2800" b="1" dirty="0">
              <a:solidFill>
                <a:schemeClr val="accent2"/>
              </a:solidFill>
            </a:endParaRPr>
          </a:p>
          <a:p>
            <a:r>
              <a:rPr lang="es-MX" sz="2400" b="1" dirty="0"/>
              <a:t>Proverbios 22:15 "La necedad (está ligada en el corazón del  muchacho; mas la  vara de la corrección la alejará de él </a:t>
            </a:r>
          </a:p>
          <a:p>
            <a:endParaRPr lang="es-MX" sz="2400" b="1" dirty="0"/>
          </a:p>
          <a:p>
            <a:r>
              <a:rPr lang="es-MX" sz="2400" b="1" dirty="0"/>
              <a:t>* ¿Cuándo?</a:t>
            </a:r>
          </a:p>
          <a:p>
            <a:r>
              <a:rPr lang="es-MX" sz="2400" b="1" dirty="0"/>
              <a:t> - Desde temprano Proverbios 13:24</a:t>
            </a:r>
          </a:p>
          <a:p>
            <a:r>
              <a:rPr lang="es-MX" sz="2400" b="1" dirty="0"/>
              <a:t>   (oportunamente), </a:t>
            </a:r>
          </a:p>
          <a:p>
            <a:endParaRPr lang="es-MX" sz="2400" b="1" dirty="0"/>
          </a:p>
          <a:p>
            <a:r>
              <a:rPr lang="es-MX" sz="2400" b="1" dirty="0"/>
              <a:t> - Desde la niñez 2 Timoteo 3:15</a:t>
            </a:r>
          </a:p>
          <a:p>
            <a:endParaRPr lang="es-MX" sz="2400" b="1" dirty="0"/>
          </a:p>
          <a:p>
            <a:r>
              <a:rPr lang="es-MX" sz="2400" b="1" dirty="0"/>
              <a:t> - En tanto que hay esperanza. Prov. 19:18</a:t>
            </a:r>
          </a:p>
          <a:p>
            <a:endParaRPr lang="es-419" sz="24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353EFC36-CCDF-41E0-8244-261737A41033}"/>
              </a:ext>
            </a:extLst>
          </p:cNvPr>
          <p:cNvSpPr txBox="1"/>
          <p:nvPr/>
        </p:nvSpPr>
        <p:spPr>
          <a:xfrm>
            <a:off x="7331242" y="802105"/>
            <a:ext cx="4676275" cy="5650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419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C4125434-5054-4334-9807-8969D6A1D0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0" y="1896772"/>
            <a:ext cx="3898232" cy="3677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76484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8EAE6F2D-844D-4996-8E9B-49CB179B4E3F}"/>
              </a:ext>
            </a:extLst>
          </p:cNvPr>
          <p:cNvSpPr txBox="1"/>
          <p:nvPr/>
        </p:nvSpPr>
        <p:spPr>
          <a:xfrm>
            <a:off x="577516" y="288758"/>
            <a:ext cx="11117179" cy="7263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2800" dirty="0"/>
              <a:t>4. </a:t>
            </a:r>
            <a:r>
              <a:rPr lang="es-CO" sz="2800" b="1" dirty="0">
                <a:solidFill>
                  <a:schemeClr val="accent2"/>
                </a:solidFill>
              </a:rPr>
              <a:t>SEA MODELO:</a:t>
            </a:r>
          </a:p>
          <a:p>
            <a:r>
              <a:rPr lang="es-CO" sz="2800" b="1" dirty="0">
                <a:solidFill>
                  <a:schemeClr val="accent2"/>
                </a:solidFill>
              </a:rPr>
              <a:t>    </a:t>
            </a:r>
          </a:p>
          <a:p>
            <a:r>
              <a:rPr lang="es-CO" sz="2800" dirty="0"/>
              <a:t> - En</a:t>
            </a:r>
            <a:r>
              <a:rPr lang="es-MX" sz="2400" dirty="0"/>
              <a:t>la vida de comunión</a:t>
            </a:r>
          </a:p>
          <a:p>
            <a:r>
              <a:rPr lang="es-CO" sz="2800" dirty="0"/>
              <a:t>-  </a:t>
            </a:r>
            <a:r>
              <a:rPr lang="es-MX" sz="2800" dirty="0"/>
              <a:t>En la expresión de amor: Proverbios 19: 18, Colosenses  3:21</a:t>
            </a:r>
          </a:p>
          <a:p>
            <a:r>
              <a:rPr lang="es-MX" sz="2800" dirty="0"/>
              <a:t> - En la firmeza: Que conozcan las reglas, los limites</a:t>
            </a:r>
          </a:p>
          <a:p>
            <a:r>
              <a:rPr lang="es-MX" sz="2800" dirty="0"/>
              <a:t> - En la Comunicación (Sin gritos )</a:t>
            </a:r>
          </a:p>
          <a:p>
            <a:r>
              <a:rPr lang="es-MX" sz="2800" dirty="0"/>
              <a:t> - Libertad con responsabilidad</a:t>
            </a:r>
          </a:p>
          <a:p>
            <a:r>
              <a:rPr lang="es-MX" sz="2800" dirty="0"/>
              <a:t> - No actuar en los momentos de ira.</a:t>
            </a:r>
          </a:p>
          <a:p>
            <a:r>
              <a:rPr lang="es-MX" sz="2800" dirty="0"/>
              <a:t> - Ser conciso. </a:t>
            </a:r>
          </a:p>
          <a:p>
            <a:r>
              <a:rPr lang="es-MX" sz="2800" dirty="0"/>
              <a:t> - Repita y que ellos repitan</a:t>
            </a:r>
          </a:p>
          <a:p>
            <a:r>
              <a:rPr lang="es-MX" sz="2800" dirty="0"/>
              <a:t> - Explicar con claridad</a:t>
            </a:r>
          </a:p>
          <a:p>
            <a:r>
              <a:rPr lang="es-MX" sz="2800" dirty="0"/>
              <a:t> - Enseñar el valor de la obediencia</a:t>
            </a:r>
          </a:p>
          <a:p>
            <a:r>
              <a:rPr lang="es-MX" sz="2800" dirty="0"/>
              <a:t> - Enseñar “El temor del Señor es el principio de la sabiduría.” </a:t>
            </a:r>
          </a:p>
          <a:p>
            <a:r>
              <a:rPr lang="es-MX" sz="2800" dirty="0"/>
              <a:t>   Proverbio     9:10</a:t>
            </a:r>
          </a:p>
          <a:p>
            <a:endParaRPr lang="es-MX" sz="2800" dirty="0"/>
          </a:p>
          <a:p>
            <a:endParaRPr lang="es-CO" sz="2800" dirty="0"/>
          </a:p>
          <a:p>
            <a:endParaRPr lang="es-419" dirty="0"/>
          </a:p>
        </p:txBody>
      </p:sp>
    </p:spTree>
    <p:extLst>
      <p:ext uri="{BB962C8B-B14F-4D97-AF65-F5344CB8AC3E}">
        <p14:creationId xmlns:p14="http://schemas.microsoft.com/office/powerpoint/2010/main" val="22592603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59</TotalTime>
  <Words>271</Words>
  <Application>Microsoft Office PowerPoint</Application>
  <PresentationFormat>Panorámica</PresentationFormat>
  <Paragraphs>50</Paragraphs>
  <Slides>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8" baseType="lpstr">
      <vt:lpstr>Arial</vt:lpstr>
      <vt:lpstr>Century Gothic</vt:lpstr>
      <vt:lpstr>Wingdings 3</vt:lpstr>
      <vt:lpstr>Ion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Alvaro de Jesús Méndez Rueda</dc:creator>
  <cp:lastModifiedBy>Alvaro de Jesús Méndez Rueda</cp:lastModifiedBy>
  <cp:revision>9</cp:revision>
  <dcterms:created xsi:type="dcterms:W3CDTF">2026-07-29T19:55:43Z</dcterms:created>
  <dcterms:modified xsi:type="dcterms:W3CDTF">2026-07-29T20:55:31Z</dcterms:modified>
</cp:coreProperties>
</file>