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B7CC54-228E-1182-5FE3-1B7B160A3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8CB854-B411-CD3D-0AB4-F0066F353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C8600F-7B03-9F52-F610-85A844A1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DBABA9-A9E2-7EC0-5AA0-02AC21607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745202-153F-81E0-7C2F-072E14A6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80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EB7C2-0B04-923D-AF19-EE0464911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53D56D7-F88B-BC8A-3896-4B8316C3A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5A4D01-AC90-56B7-DF02-7C900E232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BFF2A-8D4C-12AD-3FF3-13ECEEA8B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B1AB1B-9B5C-628F-0972-3F2959164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253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89792DC-6505-4A14-A50A-6536545416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8568AA-86E1-5CDE-E39C-E412A3281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44AEDD-4E5F-1418-BD96-3BF52E29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E258D7-FEEB-A65A-EB14-9F554B768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C1F5B6-31C4-A935-C35C-FDA2074B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339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0844E-1608-8739-80A3-562C568E3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27BABD-F43F-FF17-2ABC-1343A0472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578C40-8BDB-F6C3-2F41-5BB1034BC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216355-BC4B-4029-B6BB-80D6C1720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A8916-DEE4-119D-EED6-ED9F8E5A5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93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21D7A-8FDA-AD95-EF73-24699ECA0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642D54-FBAD-1F84-1F08-3752C95D6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DD5283-A49F-F268-16F9-BF2B456D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105D95-4B2D-8ABA-10AA-936F72597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08B140-7B61-2E67-B08B-1031538BD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505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CDFD16-293C-D5DB-FBFE-460DA50E7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1A1F60-86DB-1BC8-DDB0-40A1C0AA5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DBFCEA2-FF73-637F-9A85-A8E3E4E35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CA59B6-051C-003F-82FF-9FFD11EB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B38F5F-F48D-F553-9861-38889DD22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C437B7-4016-6043-7FE0-6F2B55AA3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822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19D50-256F-8D35-54D9-F1446366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60BDD4-7C93-80B9-E610-012EC8AE1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C8686C-5F6F-D380-160F-69CE1BB2B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F4C777-0C9F-7084-EE1F-B577567A1A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5BB5483-FB18-B2CA-7149-31CDAD988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903CCC0-EA7B-9400-7887-A5A675A47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8838F1F-B020-5BA3-2F5C-7908FE91E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ED630F-BEBB-53BE-1131-A0AE6985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602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CC58E4-5D8D-032B-141A-9089C29E1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39A91A-90EE-4478-176E-A6E529FEE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E1D705-B679-09F3-2524-F83D6AA11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34880C-622F-EB00-DDC1-323AAAB05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351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26CC4F2-A909-9193-BB5E-B32947769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E93CA25-8719-39C7-27DD-405083DB3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9FDB25E-D99D-DA11-2C15-A7386D96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438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EC799-FEE7-07B0-6F61-D202D6BBD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54AB11-37E5-66BA-CDF5-DD1319D3B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D22A03E-2276-0149-EBD8-73B402E5A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FAFF28-35C9-A0AB-63A3-778FC7863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5EF5EB-EBEC-16E8-46CB-E70C143A3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D1EB1D-BE59-32C6-6F19-68D146A5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4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F6103-7292-C45F-4E34-405B0CF91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A7224E-5466-4F4D-21DB-6AAD6A8FEC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E57B17-CC32-776D-16D9-9D75DDA81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5E1AF1-8307-C795-6AC3-70FA10F4D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A30714-FF8B-78E5-6BE5-09E14CA8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0E7A6D-0F0F-F20B-9BA8-5B2E2ABE4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915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339D39-6F06-5073-96C0-23F697C7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C836D1-1388-90ED-74F9-1BC705A5C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E6258A-21E6-51BD-C784-C3564F8AB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0AFEE8-B628-4268-8BD5-2C0A0CF5C700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BEAE37-1D33-0162-6D3E-40423C8AFF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FAD90D-17FD-A33B-064B-47C2437D2F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5CEC73-FF84-484B-B95C-A716BAD00D8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035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430F5A-4FF1-111C-25E1-8FC018AA2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6013" y="1967937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PRIMEROS AUXILIOS PSICOLOGICOS-PAP</a:t>
            </a:r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74542F-38C2-F4FF-E8B3-12CCA2406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668" y="503306"/>
            <a:ext cx="3486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25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B78D9-1563-F152-AB4F-D5C2AB776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9F142-98BE-6600-5E64-E5C1EE202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9293"/>
            <a:ext cx="10515600" cy="4000398"/>
          </a:xfrm>
        </p:spPr>
        <p:txBody>
          <a:bodyPr>
            <a:normAutofit/>
          </a:bodyPr>
          <a:lstStyle/>
          <a:p>
            <a:pPr algn="ctr"/>
            <a:r>
              <a:rPr lang="es-CO" dirty="0"/>
              <a:t>Son técnicas basadas en la evidencia destinadas a ayudar a todo tipo de población afectada por un incidente crítico, aplicándose en las primeras horas tras el impacto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C30DF1-0C0B-60DA-9D1B-B12066CEE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652" y="515921"/>
            <a:ext cx="39433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05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820E0-BC6E-C831-B3CA-76654D826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C954B-E24E-EB02-448D-4C5A62F8E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FASES DE LOS PRIMEROS AUXILIOS PSICOLOGICOS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B9A699-3006-8FC2-1089-3A79DF1B1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Contacto y </a:t>
            </a:r>
            <a:r>
              <a:rPr lang="en-US" dirty="0" err="1"/>
              <a:t>presentacion</a:t>
            </a:r>
            <a:endParaRPr lang="en-US" dirty="0"/>
          </a:p>
          <a:p>
            <a:r>
              <a:rPr lang="en-US" dirty="0"/>
              <a:t>Alivio y </a:t>
            </a:r>
            <a:r>
              <a:rPr lang="en-US" dirty="0" err="1"/>
              <a:t>proteccion</a:t>
            </a:r>
            <a:endParaRPr lang="en-US" dirty="0"/>
          </a:p>
          <a:p>
            <a:r>
              <a:rPr lang="en-US" dirty="0" err="1"/>
              <a:t>Contencion</a:t>
            </a:r>
            <a:r>
              <a:rPr lang="en-US" dirty="0"/>
              <a:t> </a:t>
            </a:r>
            <a:r>
              <a:rPr lang="en-US" dirty="0" err="1"/>
              <a:t>emocional</a:t>
            </a:r>
            <a:endParaRPr lang="en-US" dirty="0"/>
          </a:p>
          <a:p>
            <a:r>
              <a:rPr lang="en-US" dirty="0" err="1"/>
              <a:t>Recogida</a:t>
            </a:r>
            <a:r>
              <a:rPr lang="en-US" dirty="0"/>
              <a:t> de </a:t>
            </a:r>
            <a:r>
              <a:rPr lang="en-US" dirty="0" err="1"/>
              <a:t>informacion</a:t>
            </a:r>
            <a:endParaRPr lang="en-US" dirty="0"/>
          </a:p>
          <a:p>
            <a:r>
              <a:rPr lang="en-US" dirty="0"/>
              <a:t>Asistencia practica</a:t>
            </a:r>
          </a:p>
          <a:p>
            <a:r>
              <a:rPr lang="en-US" dirty="0" err="1"/>
              <a:t>Conexiones</a:t>
            </a:r>
            <a:r>
              <a:rPr lang="en-US" dirty="0"/>
              <a:t> con la red social de </a:t>
            </a:r>
            <a:r>
              <a:rPr lang="en-US" dirty="0" err="1"/>
              <a:t>apoyos</a:t>
            </a:r>
            <a:endParaRPr lang="en-US" dirty="0"/>
          </a:p>
          <a:p>
            <a:r>
              <a:rPr lang="en-US" dirty="0"/>
              <a:t>Pautas de </a:t>
            </a:r>
            <a:r>
              <a:rPr lang="en-US" dirty="0" err="1"/>
              <a:t>afrontamiento</a:t>
            </a:r>
            <a:endParaRPr lang="en-US" dirty="0"/>
          </a:p>
          <a:p>
            <a:r>
              <a:rPr lang="en-US" dirty="0"/>
              <a:t>Conexion con </a:t>
            </a:r>
            <a:r>
              <a:rPr lang="en-US" dirty="0" err="1"/>
              <a:t>servicios</a:t>
            </a:r>
            <a:r>
              <a:rPr lang="en-US" dirty="0"/>
              <a:t> </a:t>
            </a:r>
            <a:r>
              <a:rPr lang="en-US" dirty="0" err="1"/>
              <a:t>externos</a:t>
            </a:r>
            <a:r>
              <a:rPr lang="en-US" dirty="0"/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18128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BAFE2F-C2E3-68CD-23F7-2A1819A78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b="1" dirty="0"/>
              <a:t>Salmo 34-17,18: </a:t>
            </a:r>
          </a:p>
          <a:p>
            <a:pPr marL="0" indent="0" algn="ctr">
              <a:buNone/>
            </a:pPr>
            <a:r>
              <a:rPr lang="es-CO" b="1" dirty="0"/>
              <a:t>Claman los justos, y el Señor los escucha; los libra de todas sus angustias. El Señor está cerca de los quebrantados de corazón y salva a los abatidos de espíritu.»</a:t>
            </a:r>
          </a:p>
        </p:txBody>
      </p:sp>
    </p:spTree>
    <p:extLst>
      <p:ext uri="{BB962C8B-B14F-4D97-AF65-F5344CB8AC3E}">
        <p14:creationId xmlns:p14="http://schemas.microsoft.com/office/powerpoint/2010/main" val="31648287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103</Words>
  <Application>Microsoft Office PowerPoint</Application>
  <PresentationFormat>Panorámica</PresentationFormat>
  <Paragraphs>13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  PRIMEROS AUXILIOS PSICOLOGICOS-PAP</vt:lpstr>
      <vt:lpstr>Son técnicas basadas en la evidencia destinadas a ayudar a todo tipo de población afectada por un incidente crítico, aplicándose en las primeras horas tras el impacto</vt:lpstr>
      <vt:lpstr>FASES DE LOS PRIMEROS AUXILIOS PSICOLOGICOS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quinones</dc:creator>
  <cp:lastModifiedBy>maria quinones</cp:lastModifiedBy>
  <cp:revision>1</cp:revision>
  <dcterms:created xsi:type="dcterms:W3CDTF">2026-07-08T02:53:06Z</dcterms:created>
  <dcterms:modified xsi:type="dcterms:W3CDTF">2026-07-08T03:12:05Z</dcterms:modified>
</cp:coreProperties>
</file>