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9" r:id="rId3"/>
    <p:sldId id="270" r:id="rId4"/>
    <p:sldId id="271" r:id="rId5"/>
    <p:sldId id="272" r:id="rId6"/>
    <p:sldId id="273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64FB9A-9441-42E7-AD87-63D16281859E}" v="28" dt="2026-06-10T20:55:30.2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08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s Eguia" userId="d5513357-4d33-453f-8bc8-5201992fc9c8" providerId="ADAL" clId="{7EA3EF09-E153-42D6-861E-2429D414FD1D}"/>
    <pc:docChg chg="undo custSel addSld delSld modSld">
      <pc:chgData name="Andres Eguia" userId="d5513357-4d33-453f-8bc8-5201992fc9c8" providerId="ADAL" clId="{7EA3EF09-E153-42D6-861E-2429D414FD1D}" dt="2026-06-10T22:23:42.397" v="2102" actId="14100"/>
      <pc:docMkLst>
        <pc:docMk/>
      </pc:docMkLst>
      <pc:sldChg chg="modSp mod">
        <pc:chgData name="Andres Eguia" userId="d5513357-4d33-453f-8bc8-5201992fc9c8" providerId="ADAL" clId="{7EA3EF09-E153-42D6-861E-2429D414FD1D}" dt="2026-06-10T20:38:05.327" v="1561" actId="20577"/>
        <pc:sldMkLst>
          <pc:docMk/>
          <pc:sldMk cId="274104009" sldId="256"/>
        </pc:sldMkLst>
        <pc:spChg chg="mod">
          <ac:chgData name="Andres Eguia" userId="d5513357-4d33-453f-8bc8-5201992fc9c8" providerId="ADAL" clId="{7EA3EF09-E153-42D6-861E-2429D414FD1D}" dt="2026-06-10T20:38:05.327" v="1561" actId="20577"/>
          <ac:spMkLst>
            <pc:docMk/>
            <pc:sldMk cId="274104009" sldId="256"/>
            <ac:spMk id="6" creationId="{C9A45CC4-43D6-FFCF-AB76-2527CB920D91}"/>
          </ac:spMkLst>
        </pc:spChg>
        <pc:spChg chg="mod">
          <ac:chgData name="Andres Eguia" userId="d5513357-4d33-453f-8bc8-5201992fc9c8" providerId="ADAL" clId="{7EA3EF09-E153-42D6-861E-2429D414FD1D}" dt="2026-06-10T20:37:57.621" v="1558" actId="313"/>
          <ac:spMkLst>
            <pc:docMk/>
            <pc:sldMk cId="274104009" sldId="256"/>
            <ac:spMk id="9" creationId="{70A7FEFB-8C0A-C87C-29AE-DDBF2481FB41}"/>
          </ac:spMkLst>
        </pc:spChg>
      </pc:sldChg>
      <pc:sldChg chg="addSp delSp modSp mod">
        <pc:chgData name="Andres Eguia" userId="d5513357-4d33-453f-8bc8-5201992fc9c8" providerId="ADAL" clId="{7EA3EF09-E153-42D6-861E-2429D414FD1D}" dt="2026-06-10T22:08:27.003" v="1995" actId="14100"/>
        <pc:sldMkLst>
          <pc:docMk/>
          <pc:sldMk cId="2935382225" sldId="269"/>
        </pc:sldMkLst>
        <pc:spChg chg="add mod">
          <ac:chgData name="Andres Eguia" userId="d5513357-4d33-453f-8bc8-5201992fc9c8" providerId="ADAL" clId="{7EA3EF09-E153-42D6-861E-2429D414FD1D}" dt="2026-06-10T20:38:48.008" v="1581" actId="403"/>
          <ac:spMkLst>
            <pc:docMk/>
            <pc:sldMk cId="2935382225" sldId="269"/>
            <ac:spMk id="6" creationId="{6000CC2C-EA0B-A15A-FF4A-E045B49DA1D9}"/>
          </ac:spMkLst>
        </pc:spChg>
        <pc:spChg chg="add mod">
          <ac:chgData name="Andres Eguia" userId="d5513357-4d33-453f-8bc8-5201992fc9c8" providerId="ADAL" clId="{7EA3EF09-E153-42D6-861E-2429D414FD1D}" dt="2026-06-10T20:46:02.782" v="1646" actId="6549"/>
          <ac:spMkLst>
            <pc:docMk/>
            <pc:sldMk cId="2935382225" sldId="269"/>
            <ac:spMk id="11" creationId="{DB6CF470-6DD5-6E2A-D1D7-D1EE9E0CBD06}"/>
          </ac:spMkLst>
        </pc:spChg>
        <pc:spChg chg="add del mod">
          <ac:chgData name="Andres Eguia" userId="d5513357-4d33-453f-8bc8-5201992fc9c8" providerId="ADAL" clId="{7EA3EF09-E153-42D6-861E-2429D414FD1D}" dt="2026-06-10T20:38:21.613" v="1569" actId="478"/>
          <ac:spMkLst>
            <pc:docMk/>
            <pc:sldMk cId="2935382225" sldId="269"/>
            <ac:spMk id="13" creationId="{2D100B95-8555-594C-258C-E630A5E260DC}"/>
          </ac:spMkLst>
        </pc:spChg>
        <pc:spChg chg="add del mod">
          <ac:chgData name="Andres Eguia" userId="d5513357-4d33-453f-8bc8-5201992fc9c8" providerId="ADAL" clId="{7EA3EF09-E153-42D6-861E-2429D414FD1D}" dt="2026-06-10T20:38:22.704" v="1570" actId="478"/>
          <ac:spMkLst>
            <pc:docMk/>
            <pc:sldMk cId="2935382225" sldId="269"/>
            <ac:spMk id="16" creationId="{9B72E83C-C1BE-5645-1C60-753025A2D6D2}"/>
          </ac:spMkLst>
        </pc:spChg>
        <pc:spChg chg="add del mod">
          <ac:chgData name="Andres Eguia" userId="d5513357-4d33-453f-8bc8-5201992fc9c8" providerId="ADAL" clId="{7EA3EF09-E153-42D6-861E-2429D414FD1D}" dt="2026-06-10T20:38:24.034" v="1571" actId="478"/>
          <ac:spMkLst>
            <pc:docMk/>
            <pc:sldMk cId="2935382225" sldId="269"/>
            <ac:spMk id="18" creationId="{968CA36D-90F1-6FAD-0249-41ADC7007B5D}"/>
          </ac:spMkLst>
        </pc:spChg>
        <pc:graphicFrameChg chg="add mod">
          <ac:chgData name="Andres Eguia" userId="d5513357-4d33-453f-8bc8-5201992fc9c8" providerId="ADAL" clId="{7EA3EF09-E153-42D6-861E-2429D414FD1D}" dt="2026-06-10T20:38:29.755" v="1573"/>
          <ac:graphicFrameMkLst>
            <pc:docMk/>
            <pc:sldMk cId="2935382225" sldId="269"/>
            <ac:graphicFrameMk id="2" creationId="{494EF5E5-5642-AF8D-D692-40A92B07BF18}"/>
          </ac:graphicFrameMkLst>
        </pc:graphicFrameChg>
        <pc:graphicFrameChg chg="add mod">
          <ac:chgData name="Andres Eguia" userId="d5513357-4d33-453f-8bc8-5201992fc9c8" providerId="ADAL" clId="{7EA3EF09-E153-42D6-861E-2429D414FD1D}" dt="2026-06-10T20:39:07.134" v="1582"/>
          <ac:graphicFrameMkLst>
            <pc:docMk/>
            <pc:sldMk cId="2935382225" sldId="269"/>
            <ac:graphicFrameMk id="8" creationId="{6D076762-E7B3-09F4-E2DE-13440139DCD5}"/>
          </ac:graphicFrameMkLst>
        </pc:graphicFrameChg>
        <pc:picChg chg="add del mod">
          <ac:chgData name="Andres Eguia" userId="d5513357-4d33-453f-8bc8-5201992fc9c8" providerId="ADAL" clId="{7EA3EF09-E153-42D6-861E-2429D414FD1D}" dt="2026-06-10T20:38:24.591" v="1572" actId="478"/>
          <ac:picMkLst>
            <pc:docMk/>
            <pc:sldMk cId="2935382225" sldId="269"/>
            <ac:picMk id="3" creationId="{060723AA-D523-BFFC-8096-C3B83045D4B6}"/>
          </ac:picMkLst>
        </pc:picChg>
        <pc:picChg chg="add mod">
          <ac:chgData name="Andres Eguia" userId="d5513357-4d33-453f-8bc8-5201992fc9c8" providerId="ADAL" clId="{7EA3EF09-E153-42D6-861E-2429D414FD1D}" dt="2026-06-10T22:08:27.003" v="1995" actId="14100"/>
          <ac:picMkLst>
            <pc:docMk/>
            <pc:sldMk cId="2935382225" sldId="269"/>
            <ac:picMk id="14" creationId="{5953EDFB-6938-EA36-BAB0-74DF341BFECE}"/>
          </ac:picMkLst>
        </pc:picChg>
      </pc:sldChg>
      <pc:sldChg chg="addSp delSp modSp add mod">
        <pc:chgData name="Andres Eguia" userId="d5513357-4d33-453f-8bc8-5201992fc9c8" providerId="ADAL" clId="{7EA3EF09-E153-42D6-861E-2429D414FD1D}" dt="2026-06-10T22:10:33.902" v="1998" actId="1076"/>
        <pc:sldMkLst>
          <pc:docMk/>
          <pc:sldMk cId="3173687711" sldId="270"/>
        </pc:sldMkLst>
        <pc:spChg chg="add del mod">
          <ac:chgData name="Andres Eguia" userId="d5513357-4d33-453f-8bc8-5201992fc9c8" providerId="ADAL" clId="{7EA3EF09-E153-42D6-861E-2429D414FD1D}" dt="2026-06-10T20:38:17.448" v="1567" actId="478"/>
          <ac:spMkLst>
            <pc:docMk/>
            <pc:sldMk cId="3173687711" sldId="270"/>
            <ac:spMk id="3" creationId="{AABA8D28-FBD5-8249-C6E8-5A66073FB205}"/>
          </ac:spMkLst>
        </pc:spChg>
        <pc:spChg chg="add mod">
          <ac:chgData name="Andres Eguia" userId="d5513357-4d33-453f-8bc8-5201992fc9c8" providerId="ADAL" clId="{7EA3EF09-E153-42D6-861E-2429D414FD1D}" dt="2026-06-10T20:46:37.515" v="1662" actId="20577"/>
          <ac:spMkLst>
            <pc:docMk/>
            <pc:sldMk cId="3173687711" sldId="270"/>
            <ac:spMk id="8" creationId="{7CCD6391-C570-D9F0-5363-68F1E93CB9B7}"/>
          </ac:spMkLst>
        </pc:spChg>
        <pc:spChg chg="add mod">
          <ac:chgData name="Andres Eguia" userId="d5513357-4d33-453f-8bc8-5201992fc9c8" providerId="ADAL" clId="{7EA3EF09-E153-42D6-861E-2429D414FD1D}" dt="2026-06-10T20:48:13.273" v="1719" actId="20577"/>
          <ac:spMkLst>
            <pc:docMk/>
            <pc:sldMk cId="3173687711" sldId="270"/>
            <ac:spMk id="12" creationId="{AA07CC19-D294-0C7C-CA11-4496E5DB3097}"/>
          </ac:spMkLst>
        </pc:spChg>
        <pc:spChg chg="del">
          <ac:chgData name="Andres Eguia" userId="d5513357-4d33-453f-8bc8-5201992fc9c8" providerId="ADAL" clId="{7EA3EF09-E153-42D6-861E-2429D414FD1D}" dt="2026-06-10T20:38:16.140" v="1566" actId="478"/>
          <ac:spMkLst>
            <pc:docMk/>
            <pc:sldMk cId="3173687711" sldId="270"/>
            <ac:spMk id="13" creationId="{C867311C-53EA-63E9-A066-0D032FDBD98B}"/>
          </ac:spMkLst>
        </pc:spChg>
        <pc:graphicFrameChg chg="add mod">
          <ac:chgData name="Andres Eguia" userId="d5513357-4d33-453f-8bc8-5201992fc9c8" providerId="ADAL" clId="{7EA3EF09-E153-42D6-861E-2429D414FD1D}" dt="2026-06-10T20:46:15.685" v="1647"/>
          <ac:graphicFrameMkLst>
            <pc:docMk/>
            <pc:sldMk cId="3173687711" sldId="270"/>
            <ac:graphicFrameMk id="2" creationId="{283A6B01-77B1-17FE-A561-6B58DA57104F}"/>
          </ac:graphicFrameMkLst>
        </pc:graphicFrameChg>
        <pc:graphicFrameChg chg="add mod">
          <ac:chgData name="Andres Eguia" userId="d5513357-4d33-453f-8bc8-5201992fc9c8" providerId="ADAL" clId="{7EA3EF09-E153-42D6-861E-2429D414FD1D}" dt="2026-06-10T20:46:46.646" v="1663"/>
          <ac:graphicFrameMkLst>
            <pc:docMk/>
            <pc:sldMk cId="3173687711" sldId="270"/>
            <ac:graphicFrameMk id="9" creationId="{8C1D458E-A79C-67A2-3F15-E306BF4AA6C8}"/>
          </ac:graphicFrameMkLst>
        </pc:graphicFrameChg>
        <pc:picChg chg="add del mod">
          <ac:chgData name="Andres Eguia" userId="d5513357-4d33-453f-8bc8-5201992fc9c8" providerId="ADAL" clId="{7EA3EF09-E153-42D6-861E-2429D414FD1D}" dt="2026-06-10T20:38:18.035" v="1568" actId="478"/>
          <ac:picMkLst>
            <pc:docMk/>
            <pc:sldMk cId="3173687711" sldId="270"/>
            <ac:picMk id="6" creationId="{1D1A5606-3DA1-7B8B-DD9F-488DBB095F0F}"/>
          </ac:picMkLst>
        </pc:picChg>
        <pc:picChg chg="add mod">
          <ac:chgData name="Andres Eguia" userId="d5513357-4d33-453f-8bc8-5201992fc9c8" providerId="ADAL" clId="{7EA3EF09-E153-42D6-861E-2429D414FD1D}" dt="2026-06-10T22:10:33.902" v="1998" actId="1076"/>
          <ac:picMkLst>
            <pc:docMk/>
            <pc:sldMk cId="3173687711" sldId="270"/>
            <ac:picMk id="15" creationId="{C1141352-7C42-8978-B33F-FEDE1B0462C2}"/>
          </ac:picMkLst>
        </pc:picChg>
      </pc:sldChg>
      <pc:sldChg chg="addSp delSp modSp add del mod">
        <pc:chgData name="Andres Eguia" userId="d5513357-4d33-453f-8bc8-5201992fc9c8" providerId="ADAL" clId="{7EA3EF09-E153-42D6-861E-2429D414FD1D}" dt="2026-06-10T20:38:12.718" v="1562" actId="47"/>
        <pc:sldMkLst>
          <pc:docMk/>
          <pc:sldMk cId="2512999798" sldId="271"/>
        </pc:sldMkLst>
      </pc:sldChg>
      <pc:sldChg chg="addSp delSp modSp add mod">
        <pc:chgData name="Andres Eguia" userId="d5513357-4d33-453f-8bc8-5201992fc9c8" providerId="ADAL" clId="{7EA3EF09-E153-42D6-861E-2429D414FD1D}" dt="2026-06-10T22:16:49.198" v="2050" actId="14100"/>
        <pc:sldMkLst>
          <pc:docMk/>
          <pc:sldMk cId="2625019364" sldId="271"/>
        </pc:sldMkLst>
        <pc:spChg chg="add mod">
          <ac:chgData name="Andres Eguia" userId="d5513357-4d33-453f-8bc8-5201992fc9c8" providerId="ADAL" clId="{7EA3EF09-E153-42D6-861E-2429D414FD1D}" dt="2026-06-10T20:48:52.569" v="1732" actId="404"/>
          <ac:spMkLst>
            <pc:docMk/>
            <pc:sldMk cId="2625019364" sldId="271"/>
            <ac:spMk id="4" creationId="{D2B6FC55-9FC8-8500-8EC9-7C5AE5614F98}"/>
          </ac:spMkLst>
        </pc:spChg>
        <pc:spChg chg="del">
          <ac:chgData name="Andres Eguia" userId="d5513357-4d33-453f-8bc8-5201992fc9c8" providerId="ADAL" clId="{7EA3EF09-E153-42D6-861E-2429D414FD1D}" dt="2026-06-10T20:48:23.840" v="1722" actId="478"/>
          <ac:spMkLst>
            <pc:docMk/>
            <pc:sldMk cId="2625019364" sldId="271"/>
            <ac:spMk id="8" creationId="{5CECF3EB-AED7-D0C8-C657-616CF23641BD}"/>
          </ac:spMkLst>
        </pc:spChg>
        <pc:spChg chg="add mod">
          <ac:chgData name="Andres Eguia" userId="d5513357-4d33-453f-8bc8-5201992fc9c8" providerId="ADAL" clId="{7EA3EF09-E153-42D6-861E-2429D414FD1D}" dt="2026-06-10T20:51:41.044" v="1834" actId="113"/>
          <ac:spMkLst>
            <pc:docMk/>
            <pc:sldMk cId="2625019364" sldId="271"/>
            <ac:spMk id="11" creationId="{E800D83D-EA04-9709-FB71-DAD2FC031B7B}"/>
          </ac:spMkLst>
        </pc:spChg>
        <pc:spChg chg="del">
          <ac:chgData name="Andres Eguia" userId="d5513357-4d33-453f-8bc8-5201992fc9c8" providerId="ADAL" clId="{7EA3EF09-E153-42D6-861E-2429D414FD1D}" dt="2026-06-10T20:48:22.114" v="1721" actId="478"/>
          <ac:spMkLst>
            <pc:docMk/>
            <pc:sldMk cId="2625019364" sldId="271"/>
            <ac:spMk id="12" creationId="{2EFCEC13-E955-7845-7378-45D52BD0F9C0}"/>
          </ac:spMkLst>
        </pc:spChg>
        <pc:graphicFrameChg chg="add mod">
          <ac:chgData name="Andres Eguia" userId="d5513357-4d33-453f-8bc8-5201992fc9c8" providerId="ADAL" clId="{7EA3EF09-E153-42D6-861E-2429D414FD1D}" dt="2026-06-10T20:48:37.518" v="1723"/>
          <ac:graphicFrameMkLst>
            <pc:docMk/>
            <pc:sldMk cId="2625019364" sldId="271"/>
            <ac:graphicFrameMk id="2" creationId="{B8E057D7-C152-AADA-223F-437A091859BF}"/>
          </ac:graphicFrameMkLst>
        </pc:graphicFrameChg>
        <pc:graphicFrameChg chg="add mod">
          <ac:chgData name="Andres Eguia" userId="d5513357-4d33-453f-8bc8-5201992fc9c8" providerId="ADAL" clId="{7EA3EF09-E153-42D6-861E-2429D414FD1D}" dt="2026-06-10T20:49:08.151" v="1733"/>
          <ac:graphicFrameMkLst>
            <pc:docMk/>
            <pc:sldMk cId="2625019364" sldId="271"/>
            <ac:graphicFrameMk id="6" creationId="{7514B5C3-5DEE-6C9C-BAED-4BF0DF6A29D2}"/>
          </ac:graphicFrameMkLst>
        </pc:graphicFrameChg>
        <pc:graphicFrameChg chg="add mod">
          <ac:chgData name="Andres Eguia" userId="d5513357-4d33-453f-8bc8-5201992fc9c8" providerId="ADAL" clId="{7EA3EF09-E153-42D6-861E-2429D414FD1D}" dt="2026-06-10T20:51:16.637" v="1826"/>
          <ac:graphicFrameMkLst>
            <pc:docMk/>
            <pc:sldMk cId="2625019364" sldId="271"/>
            <ac:graphicFrameMk id="13" creationId="{52E0F419-48F6-3528-C04C-9C37F9563078}"/>
          </ac:graphicFrameMkLst>
        </pc:graphicFrameChg>
        <pc:graphicFrameChg chg="add mod">
          <ac:chgData name="Andres Eguia" userId="d5513357-4d33-453f-8bc8-5201992fc9c8" providerId="ADAL" clId="{7EA3EF09-E153-42D6-861E-2429D414FD1D}" dt="2026-06-10T20:51:23.595" v="1827"/>
          <ac:graphicFrameMkLst>
            <pc:docMk/>
            <pc:sldMk cId="2625019364" sldId="271"/>
            <ac:graphicFrameMk id="14" creationId="{38447EA2-8105-247B-585F-8F5FEDB1911A}"/>
          </ac:graphicFrameMkLst>
        </pc:graphicFrameChg>
        <pc:picChg chg="add mod">
          <ac:chgData name="Andres Eguia" userId="d5513357-4d33-453f-8bc8-5201992fc9c8" providerId="ADAL" clId="{7EA3EF09-E153-42D6-861E-2429D414FD1D}" dt="2026-06-10T22:16:12.382" v="2045" actId="14100"/>
          <ac:picMkLst>
            <pc:docMk/>
            <pc:sldMk cId="2625019364" sldId="271"/>
            <ac:picMk id="16" creationId="{B156A55B-1550-1577-177C-392FD9BACFAD}"/>
          </ac:picMkLst>
        </pc:picChg>
        <pc:picChg chg="add mod">
          <ac:chgData name="Andres Eguia" userId="d5513357-4d33-453f-8bc8-5201992fc9c8" providerId="ADAL" clId="{7EA3EF09-E153-42D6-861E-2429D414FD1D}" dt="2026-06-10T22:16:16.658" v="2047" actId="14100"/>
          <ac:picMkLst>
            <pc:docMk/>
            <pc:sldMk cId="2625019364" sldId="271"/>
            <ac:picMk id="18" creationId="{B8D6A580-8708-3E4C-93F0-FE3010443D52}"/>
          </ac:picMkLst>
        </pc:picChg>
        <pc:picChg chg="add mod">
          <ac:chgData name="Andres Eguia" userId="d5513357-4d33-453f-8bc8-5201992fc9c8" providerId="ADAL" clId="{7EA3EF09-E153-42D6-861E-2429D414FD1D}" dt="2026-06-10T22:16:49.198" v="2050" actId="14100"/>
          <ac:picMkLst>
            <pc:docMk/>
            <pc:sldMk cId="2625019364" sldId="271"/>
            <ac:picMk id="20" creationId="{76E9BF27-2B31-B06D-2AB6-9E6897DB71D0}"/>
          </ac:picMkLst>
        </pc:picChg>
      </pc:sldChg>
      <pc:sldChg chg="addSp delSp modSp add del mod">
        <pc:chgData name="Andres Eguia" userId="d5513357-4d33-453f-8bc8-5201992fc9c8" providerId="ADAL" clId="{7EA3EF09-E153-42D6-861E-2429D414FD1D}" dt="2026-06-10T20:38:12.844" v="1563" actId="47"/>
        <pc:sldMkLst>
          <pc:docMk/>
          <pc:sldMk cId="2053893313" sldId="272"/>
        </pc:sldMkLst>
      </pc:sldChg>
      <pc:sldChg chg="addSp delSp modSp add mod">
        <pc:chgData name="Andres Eguia" userId="d5513357-4d33-453f-8bc8-5201992fc9c8" providerId="ADAL" clId="{7EA3EF09-E153-42D6-861E-2429D414FD1D}" dt="2026-06-10T22:17:01.245" v="2053" actId="1036"/>
        <pc:sldMkLst>
          <pc:docMk/>
          <pc:sldMk cId="2766281019" sldId="272"/>
        </pc:sldMkLst>
        <pc:spChg chg="del">
          <ac:chgData name="Andres Eguia" userId="d5513357-4d33-453f-8bc8-5201992fc9c8" providerId="ADAL" clId="{7EA3EF09-E153-42D6-861E-2429D414FD1D}" dt="2026-06-10T20:51:57.149" v="1837" actId="478"/>
          <ac:spMkLst>
            <pc:docMk/>
            <pc:sldMk cId="2766281019" sldId="272"/>
            <ac:spMk id="4" creationId="{E89A38FF-5F17-2426-3540-81D29C9E62BE}"/>
          </ac:spMkLst>
        </pc:spChg>
        <pc:spChg chg="add mod">
          <ac:chgData name="Andres Eguia" userId="d5513357-4d33-453f-8bc8-5201992fc9c8" providerId="ADAL" clId="{7EA3EF09-E153-42D6-861E-2429D414FD1D}" dt="2026-06-10T20:52:21.491" v="1850" actId="1036"/>
          <ac:spMkLst>
            <pc:docMk/>
            <pc:sldMk cId="2766281019" sldId="272"/>
            <ac:spMk id="6" creationId="{95CDFDA3-2449-9FA6-7880-F869059FEF7D}"/>
          </ac:spMkLst>
        </pc:spChg>
        <pc:spChg chg="del">
          <ac:chgData name="Andres Eguia" userId="d5513357-4d33-453f-8bc8-5201992fc9c8" providerId="ADAL" clId="{7EA3EF09-E153-42D6-861E-2429D414FD1D}" dt="2026-06-10T20:51:55.301" v="1836" actId="478"/>
          <ac:spMkLst>
            <pc:docMk/>
            <pc:sldMk cId="2766281019" sldId="272"/>
            <ac:spMk id="11" creationId="{9D465F0D-BAC3-21C4-B20D-0A9B0D76281B}"/>
          </ac:spMkLst>
        </pc:spChg>
        <pc:spChg chg="add mod">
          <ac:chgData name="Andres Eguia" userId="d5513357-4d33-453f-8bc8-5201992fc9c8" providerId="ADAL" clId="{7EA3EF09-E153-42D6-861E-2429D414FD1D}" dt="2026-06-10T20:54:42.125" v="1894" actId="113"/>
          <ac:spMkLst>
            <pc:docMk/>
            <pc:sldMk cId="2766281019" sldId="272"/>
            <ac:spMk id="12" creationId="{0F4876BF-896D-A537-1D39-AABDBD632C97}"/>
          </ac:spMkLst>
        </pc:spChg>
        <pc:graphicFrameChg chg="add mod">
          <ac:chgData name="Andres Eguia" userId="d5513357-4d33-453f-8bc8-5201992fc9c8" providerId="ADAL" clId="{7EA3EF09-E153-42D6-861E-2429D414FD1D}" dt="2026-06-10T20:52:05.035" v="1838"/>
          <ac:graphicFrameMkLst>
            <pc:docMk/>
            <pc:sldMk cId="2766281019" sldId="272"/>
            <ac:graphicFrameMk id="2" creationId="{3033DBF7-7521-8D6D-76E5-8F2FF286F9B0}"/>
          </ac:graphicFrameMkLst>
        </pc:graphicFrameChg>
        <pc:graphicFrameChg chg="add mod">
          <ac:chgData name="Andres Eguia" userId="d5513357-4d33-453f-8bc8-5201992fc9c8" providerId="ADAL" clId="{7EA3EF09-E153-42D6-861E-2429D414FD1D}" dt="2026-06-10T20:52:34.781" v="1851"/>
          <ac:graphicFrameMkLst>
            <pc:docMk/>
            <pc:sldMk cId="2766281019" sldId="272"/>
            <ac:graphicFrameMk id="8" creationId="{E7740C1B-C813-F1D4-42DC-CDD1BC3DAD5B}"/>
          </ac:graphicFrameMkLst>
        </pc:graphicFrameChg>
        <pc:picChg chg="add mod">
          <ac:chgData name="Andres Eguia" userId="d5513357-4d33-453f-8bc8-5201992fc9c8" providerId="ADAL" clId="{7EA3EF09-E153-42D6-861E-2429D414FD1D}" dt="2026-06-10T22:12:20.556" v="2031" actId="1038"/>
          <ac:picMkLst>
            <pc:docMk/>
            <pc:sldMk cId="2766281019" sldId="272"/>
            <ac:picMk id="14" creationId="{FD1946BC-1DFA-094B-B18B-E73A40CD8184}"/>
          </ac:picMkLst>
        </pc:picChg>
        <pc:picChg chg="add mod">
          <ac:chgData name="Andres Eguia" userId="d5513357-4d33-453f-8bc8-5201992fc9c8" providerId="ADAL" clId="{7EA3EF09-E153-42D6-861E-2429D414FD1D}" dt="2026-06-10T22:16:59.378" v="2052" actId="1036"/>
          <ac:picMkLst>
            <pc:docMk/>
            <pc:sldMk cId="2766281019" sldId="272"/>
            <ac:picMk id="16" creationId="{81CCD48D-7286-CEC0-40AA-3F5B2FC96115}"/>
          </ac:picMkLst>
        </pc:picChg>
        <pc:picChg chg="add mod">
          <ac:chgData name="Andres Eguia" userId="d5513357-4d33-453f-8bc8-5201992fc9c8" providerId="ADAL" clId="{7EA3EF09-E153-42D6-861E-2429D414FD1D}" dt="2026-06-10T22:17:01.245" v="2053" actId="1036"/>
          <ac:picMkLst>
            <pc:docMk/>
            <pc:sldMk cId="2766281019" sldId="272"/>
            <ac:picMk id="18" creationId="{17B151BA-AE04-7781-F1BD-277ACF965690}"/>
          </ac:picMkLst>
        </pc:picChg>
      </pc:sldChg>
      <pc:sldChg chg="addSp delSp modSp add mod">
        <pc:chgData name="Andres Eguia" userId="d5513357-4d33-453f-8bc8-5201992fc9c8" providerId="ADAL" clId="{7EA3EF09-E153-42D6-861E-2429D414FD1D}" dt="2026-06-10T22:23:42.397" v="2102" actId="14100"/>
        <pc:sldMkLst>
          <pc:docMk/>
          <pc:sldMk cId="1947736936" sldId="273"/>
        </pc:sldMkLst>
        <pc:spChg chg="add mod">
          <ac:chgData name="Andres Eguia" userId="d5513357-4d33-453f-8bc8-5201992fc9c8" providerId="ADAL" clId="{7EA3EF09-E153-42D6-861E-2429D414FD1D}" dt="2026-06-10T20:55:20.525" v="1908" actId="1035"/>
          <ac:spMkLst>
            <pc:docMk/>
            <pc:sldMk cId="1947736936" sldId="273"/>
            <ac:spMk id="4" creationId="{7B88D2BD-4742-271C-D9E9-7DF9F431E462}"/>
          </ac:spMkLst>
        </pc:spChg>
        <pc:spChg chg="del">
          <ac:chgData name="Andres Eguia" userId="d5513357-4d33-453f-8bc8-5201992fc9c8" providerId="ADAL" clId="{7EA3EF09-E153-42D6-861E-2429D414FD1D}" dt="2026-06-10T20:54:49.767" v="1897" actId="478"/>
          <ac:spMkLst>
            <pc:docMk/>
            <pc:sldMk cId="1947736936" sldId="273"/>
            <ac:spMk id="6" creationId="{2ED6B6FE-583F-C52E-AD55-4873CF26BC66}"/>
          </ac:spMkLst>
        </pc:spChg>
        <pc:spChg chg="add mod">
          <ac:chgData name="Andres Eguia" userId="d5513357-4d33-453f-8bc8-5201992fc9c8" providerId="ADAL" clId="{7EA3EF09-E153-42D6-861E-2429D414FD1D}" dt="2026-06-10T20:58:34.164" v="1991" actId="113"/>
          <ac:spMkLst>
            <pc:docMk/>
            <pc:sldMk cId="1947736936" sldId="273"/>
            <ac:spMk id="11" creationId="{432ECDD8-C080-2A43-3366-926ADD1C4A6A}"/>
          </ac:spMkLst>
        </pc:spChg>
        <pc:spChg chg="del">
          <ac:chgData name="Andres Eguia" userId="d5513357-4d33-453f-8bc8-5201992fc9c8" providerId="ADAL" clId="{7EA3EF09-E153-42D6-861E-2429D414FD1D}" dt="2026-06-10T20:54:48.282" v="1896" actId="478"/>
          <ac:spMkLst>
            <pc:docMk/>
            <pc:sldMk cId="1947736936" sldId="273"/>
            <ac:spMk id="12" creationId="{5B5A1B9B-8EDF-4D23-7B9C-5C1BCBDAD276}"/>
          </ac:spMkLst>
        </pc:spChg>
        <pc:graphicFrameChg chg="add mod">
          <ac:chgData name="Andres Eguia" userId="d5513357-4d33-453f-8bc8-5201992fc9c8" providerId="ADAL" clId="{7EA3EF09-E153-42D6-861E-2429D414FD1D}" dt="2026-06-10T20:55:00.701" v="1898"/>
          <ac:graphicFrameMkLst>
            <pc:docMk/>
            <pc:sldMk cId="1947736936" sldId="273"/>
            <ac:graphicFrameMk id="2" creationId="{80ADB17E-7B2E-1872-EA6B-BD828405A641}"/>
          </ac:graphicFrameMkLst>
        </pc:graphicFrameChg>
        <pc:graphicFrameChg chg="add mod">
          <ac:chgData name="Andres Eguia" userId="d5513357-4d33-453f-8bc8-5201992fc9c8" providerId="ADAL" clId="{7EA3EF09-E153-42D6-861E-2429D414FD1D}" dt="2026-06-10T20:55:28.056" v="1909"/>
          <ac:graphicFrameMkLst>
            <pc:docMk/>
            <pc:sldMk cId="1947736936" sldId="273"/>
            <ac:graphicFrameMk id="8" creationId="{1EB1885E-F1A2-B078-7317-79B5203D635A}"/>
          </ac:graphicFrameMkLst>
        </pc:graphicFrameChg>
        <pc:picChg chg="add mod">
          <ac:chgData name="Andres Eguia" userId="d5513357-4d33-453f-8bc8-5201992fc9c8" providerId="ADAL" clId="{7EA3EF09-E153-42D6-861E-2429D414FD1D}" dt="2026-06-10T22:23:30.667" v="2079" actId="14100"/>
          <ac:picMkLst>
            <pc:docMk/>
            <pc:sldMk cId="1947736936" sldId="273"/>
            <ac:picMk id="14" creationId="{5678D1F8-E66A-21B8-0852-4C5B6DBA15B4}"/>
          </ac:picMkLst>
        </pc:picChg>
        <pc:picChg chg="add mod">
          <ac:chgData name="Andres Eguia" userId="d5513357-4d33-453f-8bc8-5201992fc9c8" providerId="ADAL" clId="{7EA3EF09-E153-42D6-861E-2429D414FD1D}" dt="2026-06-10T22:23:33.605" v="2084" actId="1035"/>
          <ac:picMkLst>
            <pc:docMk/>
            <pc:sldMk cId="1947736936" sldId="273"/>
            <ac:picMk id="16" creationId="{8CE0FDDD-4E98-05AC-FEFD-21BF21A3B287}"/>
          </ac:picMkLst>
        </pc:picChg>
        <pc:picChg chg="add mod">
          <ac:chgData name="Andres Eguia" userId="d5513357-4d33-453f-8bc8-5201992fc9c8" providerId="ADAL" clId="{7EA3EF09-E153-42D6-861E-2429D414FD1D}" dt="2026-06-10T22:23:36.786" v="2091" actId="1035"/>
          <ac:picMkLst>
            <pc:docMk/>
            <pc:sldMk cId="1947736936" sldId="273"/>
            <ac:picMk id="18" creationId="{21500D60-CBF4-EAD6-B1C2-714B11E6E06D}"/>
          </ac:picMkLst>
        </pc:picChg>
        <pc:picChg chg="add mod">
          <ac:chgData name="Andres Eguia" userId="d5513357-4d33-453f-8bc8-5201992fc9c8" providerId="ADAL" clId="{7EA3EF09-E153-42D6-861E-2429D414FD1D}" dt="2026-06-10T22:23:42.397" v="2102" actId="14100"/>
          <ac:picMkLst>
            <pc:docMk/>
            <pc:sldMk cId="1947736936" sldId="273"/>
            <ac:picMk id="20" creationId="{1204A7FB-A5DF-3A5A-7543-54CEA0E0436F}"/>
          </ac:picMkLst>
        </pc:picChg>
      </pc:sldChg>
      <pc:sldChg chg="addSp delSp modSp add del mod">
        <pc:chgData name="Andres Eguia" userId="d5513357-4d33-453f-8bc8-5201992fc9c8" providerId="ADAL" clId="{7EA3EF09-E153-42D6-861E-2429D414FD1D}" dt="2026-06-10T20:38:12.983" v="1564" actId="47"/>
        <pc:sldMkLst>
          <pc:docMk/>
          <pc:sldMk cId="2117501551" sldId="273"/>
        </pc:sldMkLst>
      </pc:sldChg>
      <pc:sldChg chg="addSp delSp modSp add del mod">
        <pc:chgData name="Andres Eguia" userId="d5513357-4d33-453f-8bc8-5201992fc9c8" providerId="ADAL" clId="{7EA3EF09-E153-42D6-861E-2429D414FD1D}" dt="2026-06-10T20:38:13.084" v="1565" actId="47"/>
        <pc:sldMkLst>
          <pc:docMk/>
          <pc:sldMk cId="3351524387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F05FB-A063-4BD2-A0C5-2680D018D2C7}" type="datetimeFigureOut">
              <a:rPr lang="es-MX" smtClean="0"/>
              <a:pPr/>
              <a:t>14/06/2026</a:t>
            </a:fld>
            <a:endParaRPr lang="es-MX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D9603-2EED-4B1F-A5C5-102D72E48AF0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53839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9761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0539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88BF5-AD8A-5286-509F-090F08DF2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624F9B-F6C2-DDCE-A3B8-7619D81346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D0E78E-EF17-671A-5A76-58BA2A9329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C5E17-044D-EEBF-E1F7-F005BBF27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1554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CA6D7-B688-3445-E2DE-29E9A45C4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224D2B-B70F-ABFE-3A29-BBABC9D0F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FDE9FC-FB72-14C3-BDFB-174094933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CEC8F-526A-AD7B-22FF-95E30ED08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55524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F3DE2-9626-7A5E-2409-CBF7D83F0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32FEF2-0747-7CE3-D826-0EDAF24359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700033-E26C-3F24-2276-FEC69EFD3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61DF0-FB33-CE4A-CC94-581AE0581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88536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C95A3-CAB5-8BC7-6C33-BADDA32A1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E73652-79E3-E13B-4647-8D61DE140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26694B-F9C4-25AA-662E-899BFDC213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182EB-1EBE-7B24-BF72-AC6C820887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408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14/06/2026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C9A45CC4-43D6-FFCF-AB76-2527CB920D91}"/>
              </a:ext>
            </a:extLst>
          </p:cNvPr>
          <p:cNvSpPr txBox="1">
            <a:spLocks/>
          </p:cNvSpPr>
          <p:nvPr/>
        </p:nvSpPr>
        <p:spPr>
          <a:xfrm>
            <a:off x="34663" y="6288566"/>
            <a:ext cx="3251453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</a:rPr>
              <a:t>A 8</a:t>
            </a:r>
            <a:r>
              <a:rPr lang="es-MX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Junio del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2026.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DB166AB-A516-4A59-AF5D-0967CDC25FB1}"/>
              </a:ext>
            </a:extLst>
          </p:cNvPr>
          <p:cNvSpPr txBox="1">
            <a:spLocks/>
          </p:cNvSpPr>
          <p:nvPr/>
        </p:nvSpPr>
        <p:spPr>
          <a:xfrm>
            <a:off x="1150382" y="4919095"/>
            <a:ext cx="6872818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sz="2000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7FEFB-8C0A-C87C-29AE-DDBF2481FB41}"/>
              </a:ext>
            </a:extLst>
          </p:cNvPr>
          <p:cNvSpPr txBox="1"/>
          <p:nvPr/>
        </p:nvSpPr>
        <p:spPr>
          <a:xfrm>
            <a:off x="857225" y="2562411"/>
            <a:ext cx="707236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2555" algn="ctr">
              <a:buNone/>
            </a:pPr>
            <a:r>
              <a:rPr lang="es-MX" sz="24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MAESTRIA EN PSICOLOGIA Y CONSEJERIA FAMILIAR.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01725" marR="113601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1725" marR="113601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MATERIA:</a:t>
            </a:r>
            <a:r>
              <a:rPr lang="es-MX" sz="2000" b="1" dirty="0">
                <a:solidFill>
                  <a:srgbClr val="1F386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Sexualidad en la Pareja</a:t>
            </a:r>
            <a:r>
              <a:rPr lang="es-MX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s-MX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01725" marR="113601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1725" marR="113601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ALUMNO: 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Andres Eguia Vega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6160" marR="105600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6160" marR="105600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s-E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es la adicción al sexo.</a:t>
            </a:r>
            <a:r>
              <a:rPr lang="es-MX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62C929-F4E0-AE1B-AE53-AA3A2A1DA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31" y="102742"/>
            <a:ext cx="8510364" cy="212495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C9A45CC4-43D6-FFCF-AB76-2527CB920D91}"/>
              </a:ext>
            </a:extLst>
          </p:cNvPr>
          <p:cNvSpPr txBox="1">
            <a:spLocks/>
          </p:cNvSpPr>
          <p:nvPr/>
        </p:nvSpPr>
        <p:spPr>
          <a:xfrm>
            <a:off x="5357818" y="6215082"/>
            <a:ext cx="3537205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</a:rPr>
              <a:t>Nuevo Laredo, Tamaulipas.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0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204F6535-3A0B-F044-A544-A9C9BDBE1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1D0FE3-F37C-95E8-2FF6-F367CDB6AB0C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911340-EBCD-756D-7C1F-F13AD1D9FA59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50" name="AutoShape 2" descr="Inteligencia emocional - Qué es, características y ventaj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00CC2C-EA0B-A15A-FF4A-E045B49DA1D9}"/>
              </a:ext>
            </a:extLst>
          </p:cNvPr>
          <p:cNvSpPr txBox="1"/>
          <p:nvPr/>
        </p:nvSpPr>
        <p:spPr>
          <a:xfrm>
            <a:off x="1024928" y="394988"/>
            <a:ext cx="76618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¿Qué es la adicción al sexo?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6CF470-6DD5-6E2A-D1D7-D1EE9E0CBD06}"/>
              </a:ext>
            </a:extLst>
          </p:cNvPr>
          <p:cNvSpPr txBox="1"/>
          <p:nvPr/>
        </p:nvSpPr>
        <p:spPr>
          <a:xfrm>
            <a:off x="155575" y="1295400"/>
            <a:ext cx="88328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La adicción al sexo (también llamada hipersexualidad o comportamiento sexual compulsivo) es cuando una persona tiene: </a:t>
            </a:r>
          </a:p>
          <a:p>
            <a:pPr marL="285750" indent="-285750">
              <a:buFontTx/>
              <a:buChar char="-"/>
            </a:pPr>
            <a:r>
              <a:rPr lang="es-ES" dirty="0"/>
              <a:t>Impulsos, pensamientos o conductas sexuales que no puede controlar.</a:t>
            </a:r>
          </a:p>
          <a:p>
            <a:pPr marL="285750" indent="-285750">
              <a:buFontTx/>
              <a:buChar char="-"/>
            </a:pPr>
            <a:r>
              <a:rPr lang="es-ES" dirty="0"/>
              <a:t>Ocupan gran parte de su vida, y que le generan problemas reales (trabajo, relaciones, salud, dinero, etc.). 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dirty="0"/>
              <a:t>Importante: No es simplemente “tener mucho deseo sexual”. La diferencia clave es la pérdida de control y el impacto negativo en la vida.</a:t>
            </a:r>
            <a:endParaRPr lang="es-MX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53EDFB-6938-EA36-BAB0-74DF341BF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66" y="4933496"/>
            <a:ext cx="2724334" cy="138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82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9722E-2CC0-1F20-9CC4-0A90A0757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4F7E129A-6CC6-3FE3-77D4-C8316BE25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C497CA-4AB1-E87F-EEC1-A5162B6D930C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D1F3977-4D75-FAE1-E428-AC574D74353A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AA29C34E-9CEF-9830-D3A9-ABAAB7289E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CD6391-C570-D9F0-5363-68F1E93CB9B7}"/>
              </a:ext>
            </a:extLst>
          </p:cNvPr>
          <p:cNvSpPr txBox="1"/>
          <p:nvPr/>
        </p:nvSpPr>
        <p:spPr>
          <a:xfrm>
            <a:off x="988352" y="253425"/>
            <a:ext cx="76984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Tipos o formas de adicción sexual.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07CC19-D294-0C7C-CA11-4496E5DB3097}"/>
              </a:ext>
            </a:extLst>
          </p:cNvPr>
          <p:cNvSpPr txBox="1"/>
          <p:nvPr/>
        </p:nvSpPr>
        <p:spPr>
          <a:xfrm>
            <a:off x="155575" y="1332019"/>
            <a:ext cx="88328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No hay una sola forma, puede manifestarse de distintas maneras, por ejemplo:</a:t>
            </a:r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/>
              <a:t>Compulsión a tener relaciones sexuales (con múltiples parejas o en riesgo)</a:t>
            </a:r>
          </a:p>
          <a:p>
            <a:pPr marL="285750" indent="-285750">
              <a:buFontTx/>
              <a:buChar char="-"/>
            </a:pPr>
            <a:r>
              <a:rPr lang="es-ES" dirty="0"/>
              <a:t>Consumo excesivo de pornografía</a:t>
            </a:r>
          </a:p>
          <a:p>
            <a:pPr marL="285750" indent="-285750">
              <a:buFontTx/>
              <a:buChar char="-"/>
            </a:pPr>
            <a:r>
              <a:rPr lang="es-ES" dirty="0"/>
              <a:t>Masturbación compulsiva</a:t>
            </a:r>
          </a:p>
          <a:p>
            <a:pPr marL="285750" indent="-285750">
              <a:buFontTx/>
              <a:buChar char="-"/>
            </a:pPr>
            <a:r>
              <a:rPr lang="es-ES" dirty="0"/>
              <a:t>Cibersexo o chats sexuales constantes</a:t>
            </a:r>
          </a:p>
          <a:p>
            <a:pPr marL="285750" indent="-285750">
              <a:buFontTx/>
              <a:buChar char="-"/>
            </a:pPr>
            <a:r>
              <a:rPr lang="es-ES" dirty="0"/>
              <a:t>Búsqueda constante de fantasías o estímulos sexuales 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dirty="0"/>
              <a:t>También algunos expertos diferencian: </a:t>
            </a:r>
          </a:p>
          <a:p>
            <a:pPr marL="285750" indent="-285750">
              <a:buFontTx/>
              <a:buChar char="-"/>
            </a:pPr>
            <a:r>
              <a:rPr lang="es-ES" dirty="0"/>
              <a:t>Adicción primaria: el problema es directamente la conducta sexual</a:t>
            </a:r>
          </a:p>
          <a:p>
            <a:pPr marL="285750" indent="-285750">
              <a:buFontTx/>
              <a:buChar char="-"/>
            </a:pPr>
            <a:r>
              <a:rPr lang="es-ES" dirty="0"/>
              <a:t>Adicción secundaria: el sexo se usa para escapar de emociones (ansiedad, depresión, soledad).</a:t>
            </a:r>
            <a:endParaRPr lang="es-MX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141352-7C42-8978-B33F-FEDE1B046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863115"/>
            <a:ext cx="2019582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8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D92BA-BFE7-5C02-032C-77802089E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F2EAB33A-4693-898F-1959-60EA1D718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9B1929-0AA7-06BF-894B-9EA803ACCC6A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2A4735-E5B1-26CE-0E21-EEDF367D766A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42F0DA0A-D842-7629-2948-874ACC9A88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B6FC55-9FC8-8500-8EC9-7C5AE5614F98}"/>
              </a:ext>
            </a:extLst>
          </p:cNvPr>
          <p:cNvSpPr txBox="1"/>
          <p:nvPr/>
        </p:nvSpPr>
        <p:spPr>
          <a:xfrm>
            <a:off x="971693" y="394988"/>
            <a:ext cx="78792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¿Qué siente una persona con esta adicción?</a:t>
            </a: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00D83D-EA04-9709-FB71-DAD2FC031B7B}"/>
              </a:ext>
            </a:extLst>
          </p:cNvPr>
          <p:cNvSpPr txBox="1"/>
          <p:nvPr/>
        </p:nvSpPr>
        <p:spPr>
          <a:xfrm>
            <a:off x="155575" y="1295400"/>
            <a:ext cx="883285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No es solo placer, muchas veces es una mezcla de sensaciones:</a:t>
            </a:r>
          </a:p>
          <a:p>
            <a:endParaRPr lang="es-ES" b="1" dirty="0"/>
          </a:p>
          <a:p>
            <a:r>
              <a:rPr lang="es-ES" b="1" dirty="0"/>
              <a:t>Durante el impulso.</a:t>
            </a:r>
          </a:p>
          <a:p>
            <a:pPr marL="285750" indent="-285750">
              <a:buFontTx/>
              <a:buChar char="-"/>
            </a:pPr>
            <a:r>
              <a:rPr lang="es-ES" dirty="0"/>
              <a:t>Ansiedad o tensión fuerte</a:t>
            </a:r>
          </a:p>
          <a:p>
            <a:pPr marL="285750" indent="-285750">
              <a:buFontTx/>
              <a:buChar char="-"/>
            </a:pPr>
            <a:r>
              <a:rPr lang="es-ES" dirty="0"/>
              <a:t>Necesidad “urgente” de actuar</a:t>
            </a:r>
          </a:p>
          <a:p>
            <a:pPr marL="285750" indent="-285750">
              <a:buFontTx/>
              <a:buChar char="-"/>
            </a:pPr>
            <a:r>
              <a:rPr lang="es-ES" dirty="0"/>
              <a:t>Sensación de no poder detenerse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b="1" dirty="0"/>
              <a:t>Durante el acto.</a:t>
            </a:r>
          </a:p>
          <a:p>
            <a:pPr marL="285750" indent="-285750">
              <a:buFontTx/>
              <a:buChar char="-"/>
            </a:pPr>
            <a:r>
              <a:rPr lang="es-ES" dirty="0"/>
              <a:t>Puede haber placer o alivio momentáneo</a:t>
            </a:r>
          </a:p>
          <a:p>
            <a:pPr marL="285750" indent="-285750">
              <a:buFontTx/>
              <a:buChar char="-"/>
            </a:pPr>
            <a:r>
              <a:rPr lang="es-ES" dirty="0"/>
              <a:t>Sensación de “descarga” o escape del estrés 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b="1" dirty="0"/>
              <a:t>Después. </a:t>
            </a:r>
          </a:p>
          <a:p>
            <a:pPr marL="285750" indent="-285750">
              <a:buFontTx/>
              <a:buChar char="-"/>
            </a:pPr>
            <a:r>
              <a:rPr lang="es-ES" dirty="0"/>
              <a:t>Culpa, vergüenza o arrepentimiento</a:t>
            </a:r>
          </a:p>
          <a:p>
            <a:pPr marL="285750" indent="-285750">
              <a:buFontTx/>
              <a:buChar char="-"/>
            </a:pPr>
            <a:r>
              <a:rPr lang="es-ES" dirty="0"/>
              <a:t>Sensación de pérdida de control</a:t>
            </a:r>
          </a:p>
          <a:p>
            <a:pPr marL="285750" indent="-285750">
              <a:buFontTx/>
              <a:buChar char="-"/>
            </a:pPr>
            <a:r>
              <a:rPr lang="es-ES" dirty="0"/>
              <a:t>Frustración por repetirlo otra vez 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dirty="0"/>
              <a:t>En muchos casos, con el tiempo el placer disminuye, pero la necesidad sigue aumentando.</a:t>
            </a:r>
          </a:p>
          <a:p>
            <a:endParaRPr lang="es-MX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56A55B-1550-1577-177C-392FD9BAC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199" y="4372984"/>
            <a:ext cx="1952707" cy="13487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D6A580-8708-3E4C-93F0-FE3010443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3013992"/>
            <a:ext cx="1916764" cy="12625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E9BF27-2B31-B06D-2AB6-9E6897DB7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8256" y="1334219"/>
            <a:ext cx="1952707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19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0F33A-EABF-6342-2CF8-66E3B0C5F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8C380513-D1C0-02DD-A0D6-B2F8EFF1F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D1419D-56F1-2689-CFE2-1DD23D0DF182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E191E0-5AA9-8EFD-FCD5-216E8BB41388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A2B8F52F-C72D-DDEB-F50E-271279857C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CDFDA3-2449-9FA6-7880-F869059FEF7D}"/>
              </a:ext>
            </a:extLst>
          </p:cNvPr>
          <p:cNvSpPr txBox="1"/>
          <p:nvPr/>
        </p:nvSpPr>
        <p:spPr>
          <a:xfrm>
            <a:off x="1003592" y="268069"/>
            <a:ext cx="7952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dirty="0"/>
              <a:t>¿Qué provoca la adicción al sexo?</a:t>
            </a:r>
            <a:endParaRPr lang="es-MX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4876BF-896D-A537-1D39-AABDBD632C97}"/>
              </a:ext>
            </a:extLst>
          </p:cNvPr>
          <p:cNvSpPr txBox="1"/>
          <p:nvPr/>
        </p:nvSpPr>
        <p:spPr>
          <a:xfrm>
            <a:off x="155575" y="1321475"/>
            <a:ext cx="883285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No hay una sola causa. Suele ser una combinación de factores:</a:t>
            </a:r>
          </a:p>
          <a:p>
            <a:endParaRPr lang="es-ES" dirty="0"/>
          </a:p>
          <a:p>
            <a:r>
              <a:rPr lang="es-ES" dirty="0"/>
              <a:t>🔹 </a:t>
            </a:r>
            <a:r>
              <a:rPr lang="es-ES" b="1" dirty="0"/>
              <a:t>Psicológicos</a:t>
            </a:r>
          </a:p>
          <a:p>
            <a:pPr marL="285750" indent="-285750">
              <a:buFontTx/>
              <a:buChar char="-"/>
            </a:pPr>
            <a:r>
              <a:rPr lang="es-ES" dirty="0"/>
              <a:t>Ansiedad, depresión, estrés</a:t>
            </a:r>
          </a:p>
          <a:p>
            <a:pPr marL="285750" indent="-285750">
              <a:buFontTx/>
              <a:buChar char="-"/>
            </a:pPr>
            <a:r>
              <a:rPr lang="es-ES" dirty="0"/>
              <a:t>Soledad o baja autoestima</a:t>
            </a:r>
          </a:p>
          <a:p>
            <a:pPr marL="285750" indent="-285750">
              <a:buFontTx/>
              <a:buChar char="-"/>
            </a:pPr>
            <a:r>
              <a:rPr lang="es-ES" dirty="0"/>
              <a:t>Traumas (incluyendo en la infancia) 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dirty="0"/>
              <a:t>🔹 </a:t>
            </a:r>
            <a:r>
              <a:rPr lang="es-ES" b="1" dirty="0"/>
              <a:t>Biológicos</a:t>
            </a:r>
          </a:p>
          <a:p>
            <a:pPr marL="285750" indent="-285750">
              <a:buFontTx/>
              <a:buChar char="-"/>
            </a:pPr>
            <a:r>
              <a:rPr lang="es-ES" dirty="0"/>
              <a:t>Cambios en neurotransmisores (dopamina, serotonina)</a:t>
            </a:r>
          </a:p>
          <a:p>
            <a:pPr marL="285750" indent="-285750">
              <a:buFontTx/>
              <a:buChar char="-"/>
            </a:pPr>
            <a:r>
              <a:rPr lang="es-ES" dirty="0"/>
              <a:t>Relación con otros trastornos mentales 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dirty="0"/>
              <a:t>🔹 </a:t>
            </a:r>
            <a:r>
              <a:rPr lang="es-ES" b="1" dirty="0"/>
              <a:t>Sociales / entorno</a:t>
            </a:r>
          </a:p>
          <a:p>
            <a:pPr marL="285750" indent="-285750">
              <a:buFontTx/>
              <a:buChar char="-"/>
            </a:pPr>
            <a:r>
              <a:rPr lang="es-ES" dirty="0"/>
              <a:t>Exposición constante a estímulos sexuales</a:t>
            </a:r>
          </a:p>
          <a:p>
            <a:pPr marL="285750" indent="-285750">
              <a:buFontTx/>
              <a:buChar char="-"/>
            </a:pPr>
            <a:r>
              <a:rPr lang="es-ES" dirty="0"/>
              <a:t>Cultura o experiencias que fomentan el comportamiento </a:t>
            </a:r>
          </a:p>
          <a:p>
            <a:pPr marL="285750" indent="-285750">
              <a:buFontTx/>
              <a:buChar char="-"/>
            </a:pPr>
            <a:endParaRPr lang="es-ES" dirty="0"/>
          </a:p>
          <a:p>
            <a:r>
              <a:rPr lang="es-ES" dirty="0"/>
              <a:t>En muchos casos, el sexo se usa como mecanismo para aliviar emociones negativas, no por placer puro.</a:t>
            </a:r>
            <a:endParaRPr lang="es-MX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D1946BC-1DFA-094B-B18B-E73A40CD8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775" y="1295400"/>
            <a:ext cx="1901825" cy="11590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CCD48D-7286-CEC0-40AA-3F5B2FC961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8188" y="4251175"/>
            <a:ext cx="1868338" cy="11590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B151BA-AE04-7781-F1BD-277ACF9656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8187" y="2704925"/>
            <a:ext cx="1901826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81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ADF28-0ADF-9735-45CE-2581E9B8A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72A435A9-F8B6-3647-C125-D65F50BA8E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6E59798-00F6-FD9D-4071-C3398DE45593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9439717-D839-82B7-5A85-3F9ECC31E1C8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63F9D96A-FD40-E7E4-470C-2F7FA8B08B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88D2BD-4742-271C-D9E9-7DF9F431E462}"/>
              </a:ext>
            </a:extLst>
          </p:cNvPr>
          <p:cNvSpPr txBox="1"/>
          <p:nvPr/>
        </p:nvSpPr>
        <p:spPr>
          <a:xfrm>
            <a:off x="1003591" y="76200"/>
            <a:ext cx="79848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/>
              <a:t>¿Cómo viven día a día las personas con esta adicción?</a:t>
            </a:r>
            <a:endParaRPr lang="es-MX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2ECDD8-C080-2A43-3366-926ADD1C4A6A}"/>
              </a:ext>
            </a:extLst>
          </p:cNvPr>
          <p:cNvSpPr txBox="1"/>
          <p:nvPr/>
        </p:nvSpPr>
        <p:spPr>
          <a:xfrm>
            <a:off x="155575" y="1280279"/>
            <a:ext cx="8832849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/>
              <a:t>La vida cotidiana suele verse afectada en varios niveles:</a:t>
            </a:r>
          </a:p>
          <a:p>
            <a:endParaRPr lang="es-ES" sz="1400" dirty="0"/>
          </a:p>
          <a:p>
            <a:r>
              <a:rPr lang="es-ES" sz="1400" b="1" dirty="0"/>
              <a:t>Mental y emocional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Pensamientos sexuales constantes que distraen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Ansiedad, estrés o depresión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Culpa y vergüenza frecuentes </a:t>
            </a:r>
          </a:p>
          <a:p>
            <a:pPr marL="285750" indent="-285750">
              <a:buFontTx/>
              <a:buChar char="-"/>
            </a:pPr>
            <a:endParaRPr lang="es-ES" sz="1400" dirty="0"/>
          </a:p>
          <a:p>
            <a:r>
              <a:rPr lang="es-ES" sz="1400" b="1" dirty="0"/>
              <a:t>Relaciones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Problemas de pareja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Dificultad para relaciones sanas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Aislamiento social </a:t>
            </a:r>
          </a:p>
          <a:p>
            <a:pPr marL="285750" indent="-285750">
              <a:buFontTx/>
              <a:buChar char="-"/>
            </a:pPr>
            <a:endParaRPr lang="es-ES" sz="1400" b="1" dirty="0"/>
          </a:p>
          <a:p>
            <a:r>
              <a:rPr lang="es-ES" sz="1400" b="1" dirty="0"/>
              <a:t>Trabajo y vida diaria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Bajo rendimiento o distracción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Uso excesivo de tiempo en conductas sexuales</a:t>
            </a:r>
          </a:p>
          <a:p>
            <a:pPr marL="285750" indent="-285750">
              <a:buFontTx/>
              <a:buChar char="-"/>
            </a:pPr>
            <a:r>
              <a:rPr lang="es-ES" sz="1400" dirty="0"/>
              <a:t>Problemas económicos o legales (en algunos casos) </a:t>
            </a:r>
          </a:p>
          <a:p>
            <a:endParaRPr lang="es-ES" sz="1400" b="1" dirty="0"/>
          </a:p>
          <a:p>
            <a:r>
              <a:rPr lang="es-ES" sz="1400" b="1" dirty="0"/>
              <a:t>Ciclo típico</a:t>
            </a:r>
          </a:p>
          <a:p>
            <a:r>
              <a:rPr lang="es-ES" sz="1400" dirty="0"/>
              <a:t>Muchos viven un ciclo repetitivo:</a:t>
            </a:r>
          </a:p>
          <a:p>
            <a:pPr marL="342900" indent="-342900">
              <a:buAutoNum type="arabicPeriod"/>
            </a:pPr>
            <a:r>
              <a:rPr lang="es-ES" sz="1400" dirty="0"/>
              <a:t>Malestar emocional</a:t>
            </a:r>
          </a:p>
          <a:p>
            <a:pPr marL="342900" indent="-342900">
              <a:buAutoNum type="arabicPeriod"/>
            </a:pPr>
            <a:r>
              <a:rPr lang="es-ES" sz="1400" dirty="0"/>
              <a:t>Impulso sexual fuerte</a:t>
            </a:r>
          </a:p>
          <a:p>
            <a:pPr marL="342900" indent="-342900">
              <a:buAutoNum type="arabicPeriod"/>
            </a:pPr>
            <a:r>
              <a:rPr lang="es-ES" sz="1400" dirty="0"/>
              <a:t>Conducta sexual</a:t>
            </a:r>
          </a:p>
          <a:p>
            <a:pPr marL="342900" indent="-342900">
              <a:buAutoNum type="arabicPeriod"/>
            </a:pPr>
            <a:r>
              <a:rPr lang="es-ES" sz="1400" dirty="0"/>
              <a:t>Alivio momentáneo</a:t>
            </a:r>
          </a:p>
          <a:p>
            <a:pPr marL="342900" indent="-342900">
              <a:buAutoNum type="arabicPeriod"/>
            </a:pPr>
            <a:r>
              <a:rPr lang="es-ES" sz="1400" dirty="0"/>
              <a:t>Culpa o vergüenza</a:t>
            </a:r>
          </a:p>
          <a:p>
            <a:pPr marL="342900" indent="-342900">
              <a:buAutoNum type="arabicPeriod"/>
            </a:pPr>
            <a:r>
              <a:rPr lang="es-ES" sz="1400" dirty="0"/>
              <a:t>Regresa el malestar… y el ciclo continúa</a:t>
            </a:r>
            <a:endParaRPr lang="es-MX" sz="1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78D1F8-E66A-21B8-0852-4C5B6DBA1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0152" y="1344104"/>
            <a:ext cx="2125448" cy="11704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E0FDDD-4E98-05AC-FEFD-21BF21A3B2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340" y="2590800"/>
            <a:ext cx="2262125" cy="11704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1500D60-CBF4-EAD6-B1C2-714B11E6E0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6095" y="3886200"/>
            <a:ext cx="2102062" cy="117049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204A7FB-A5DF-3A5A-7543-54CEA0E043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0" y="5236887"/>
            <a:ext cx="2282824" cy="12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369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3651</TotalTime>
  <Words>511</Words>
  <Application>Microsoft Office PowerPoint</Application>
  <PresentationFormat>Presentación en pantalla (4:3)</PresentationFormat>
  <Paragraphs>94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Aptos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EGUIA</dc:creator>
  <cp:lastModifiedBy>DELL</cp:lastModifiedBy>
  <cp:revision>237</cp:revision>
  <dcterms:created xsi:type="dcterms:W3CDTF">2025-06-16T01:37:38Z</dcterms:created>
  <dcterms:modified xsi:type="dcterms:W3CDTF">2026-06-14T22:45:42Z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a46355-4d07-4939-a6f8-8ba816b56327_Enabled">
    <vt:lpwstr>true</vt:lpwstr>
  </property>
  <property fmtid="{D5CDD505-2E9C-101B-9397-08002B2CF9AE}" pid="3" name="MSIP_Label_82a46355-4d07-4939-a6f8-8ba816b56327_SetDate">
    <vt:lpwstr>2025-06-16T21:42:47Z</vt:lpwstr>
  </property>
  <property fmtid="{D5CDD505-2E9C-101B-9397-08002B2CF9AE}" pid="4" name="MSIP_Label_82a46355-4d07-4939-a6f8-8ba816b56327_Method">
    <vt:lpwstr>Standard</vt:lpwstr>
  </property>
  <property fmtid="{D5CDD505-2E9C-101B-9397-08002B2CF9AE}" pid="5" name="MSIP_Label_82a46355-4d07-4939-a6f8-8ba816b56327_Name">
    <vt:lpwstr>Internal Use Only</vt:lpwstr>
  </property>
  <property fmtid="{D5CDD505-2E9C-101B-9397-08002B2CF9AE}" pid="6" name="MSIP_Label_82a46355-4d07-4939-a6f8-8ba816b56327_SiteId">
    <vt:lpwstr>c9f9d6eb-ac24-4f8d-ba12-8aca79668852</vt:lpwstr>
  </property>
  <property fmtid="{D5CDD505-2E9C-101B-9397-08002B2CF9AE}" pid="7" name="MSIP_Label_82a46355-4d07-4939-a6f8-8ba816b56327_ActionId">
    <vt:lpwstr>579b8c89-713c-4369-ba3a-50c59e082dc4</vt:lpwstr>
  </property>
  <property fmtid="{D5CDD505-2E9C-101B-9397-08002B2CF9AE}" pid="8" name="MSIP_Label_82a46355-4d07-4939-a6f8-8ba816b56327_ContentBits">
    <vt:lpwstr>0</vt:lpwstr>
  </property>
  <property fmtid="{D5CDD505-2E9C-101B-9397-08002B2CF9AE}" pid="9" name="MSIP_Label_82a46355-4d07-4939-a6f8-8ba816b56327_Tag">
    <vt:lpwstr>10, 3, 0, 1</vt:lpwstr>
  </property>
</Properties>
</file>