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t>La Doctrina de la Salvación (Soteriología)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t>Resumen basado en Guy Duffield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Resultados de la Salvación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Perdón, reconciliación con Dios, libertad del pecado, adopción y vida eterna.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Aplicación de la Salvación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Arrepentimiento, fe, justificación, regeneración, santificación y seguridad en Cristo.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Conclusión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La salvación es una obra completa de Dios realizada por medio de Jesucristo para restaurar al ser humano a la comunión con Dios.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Introducción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La salvación es el plan de Dios para reconciliar al hombre pecador con un Dios santo. Fue prevista antes de la fundación del mundo.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Cristo como Mediador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Jesucristo es el único mediador entre Dios y los hombres. Su encarnación hizo posible representar tanto a Dios como a la humanidad.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La Muerte de Cristo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La muerte de Cristo es el centro del evangelio y el medio por el cual se obtiene el perdón de los pecados.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Importancia Bíblica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La muerte de Cristo fue anunciada en tipos y profecías del Antiguo Testamento y ocupa un lugar central en el Nuevo Testamento.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Significado de la Muerte de Cristo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Vicaria (sustitución), Expiación (cobertura), Propiciación (aplacamiento), Reconciliación y Redención.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¿Por quién murió Cristo?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La obra expiatoria de Cristo es suficiente para todos y eficaz para quienes creen en Él.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La Resurrección de Cristo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Confirma la victoria sobre el pecado y la muerte y valida la eficacia de su sacrificio.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Importancia de la Resurrección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Fundamento de la fe cristiana, de la predicación apostólica y de la esperanza eterna.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