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F2EDED4-AD3D-4EAD-B523-9442002A0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166" y="1223682"/>
            <a:ext cx="6979022" cy="319295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B890F79-084E-494B-8589-B1535FA00C16}"/>
              </a:ext>
            </a:extLst>
          </p:cNvPr>
          <p:cNvSpPr txBox="1"/>
          <p:nvPr/>
        </p:nvSpPr>
        <p:spPr>
          <a:xfrm>
            <a:off x="2057400" y="4625788"/>
            <a:ext cx="4558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002060"/>
                </a:solidFill>
              </a:rPr>
              <a:t>EL ARTE DE CONFRONTAR</a:t>
            </a:r>
            <a:endParaRPr lang="es-CO" sz="3200" dirty="0">
              <a:solidFill>
                <a:srgbClr val="00206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CD11E3A-9ABD-4533-9A16-FC1045668A5D}"/>
              </a:ext>
            </a:extLst>
          </p:cNvPr>
          <p:cNvSpPr txBox="1"/>
          <p:nvPr/>
        </p:nvSpPr>
        <p:spPr>
          <a:xfrm>
            <a:off x="2178424" y="5419714"/>
            <a:ext cx="4679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002060"/>
                </a:solidFill>
              </a:rPr>
              <a:t>Rubby Martínez Fernández</a:t>
            </a:r>
            <a:endParaRPr lang="es-CO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134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12479EC-E708-418C-B3C5-C018A1DD3134}"/>
              </a:ext>
            </a:extLst>
          </p:cNvPr>
          <p:cNvSpPr txBox="1"/>
          <p:nvPr/>
        </p:nvSpPr>
        <p:spPr>
          <a:xfrm>
            <a:off x="793376" y="578224"/>
            <a:ext cx="765137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</a:rPr>
              <a:t>QUÈ  ES LA CONFRONTACION EN CONSEJERIA</a:t>
            </a:r>
          </a:p>
          <a:p>
            <a:endParaRPr lang="es-E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rgbClr val="002060"/>
                </a:solidFill>
              </a:rPr>
              <a:t>Es una herramienta cuyo objetivo es </a:t>
            </a:r>
          </a:p>
          <a:p>
            <a:r>
              <a:rPr lang="es-ES" sz="2800" dirty="0">
                <a:solidFill>
                  <a:srgbClr val="002060"/>
                </a:solidFill>
              </a:rPr>
              <a:t>     arrepentimiento y restauración </a:t>
            </a:r>
          </a:p>
          <a:p>
            <a:endParaRPr lang="es-ES" sz="28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rgbClr val="002060"/>
                </a:solidFill>
              </a:rPr>
              <a:t>Es hablar en nombre de Dios 2Samuel 12</a:t>
            </a:r>
          </a:p>
          <a:p>
            <a:r>
              <a:rPr lang="es-ES" sz="2800" dirty="0">
                <a:solidFill>
                  <a:srgbClr val="002060"/>
                </a:solidFill>
              </a:rPr>
              <a:t>     (caso de Nathan y David)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8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rgbClr val="002060"/>
                </a:solidFill>
              </a:rPr>
              <a:t>Es hablar al corazón del aconsejado sin dejar de decir la verdad de la situación de pecado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8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rgbClr val="002060"/>
                </a:solidFill>
              </a:rPr>
              <a:t>Es hablar según las palabras direccionadas por el Espíritu Santo</a:t>
            </a:r>
            <a:endParaRPr lang="es-CO" sz="2800" dirty="0">
              <a:solidFill>
                <a:srgbClr val="00206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F517A9-1941-4A24-ACB8-3CBD8EE73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6224" y="658906"/>
            <a:ext cx="4074458" cy="350968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E38216F-E5AF-445C-B897-DD269183E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4753" y="3909111"/>
            <a:ext cx="2622456" cy="262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254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8FC510-A1D1-4C00-877B-87F563219AD6}"/>
              </a:ext>
            </a:extLst>
          </p:cNvPr>
          <p:cNvSpPr txBox="1"/>
          <p:nvPr/>
        </p:nvSpPr>
        <p:spPr>
          <a:xfrm>
            <a:off x="1358153" y="1331259"/>
            <a:ext cx="8417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2060"/>
                </a:solidFill>
              </a:rPr>
              <a:t>PAUTAS DE CONFRONTACIÒN</a:t>
            </a:r>
            <a:endParaRPr lang="es-CO" sz="3600" dirty="0">
              <a:solidFill>
                <a:srgbClr val="00206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1CFD640-4581-4CA3-9ECB-0AF33A33B722}"/>
              </a:ext>
            </a:extLst>
          </p:cNvPr>
          <p:cNvSpPr txBox="1"/>
          <p:nvPr/>
        </p:nvSpPr>
        <p:spPr>
          <a:xfrm>
            <a:off x="1358153" y="2138083"/>
            <a:ext cx="610496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</a:rPr>
              <a:t>Mostrar el amor de Dios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2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</a:rPr>
              <a:t>Señalar su situación de pecado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2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</a:rPr>
              <a:t>Hablar con la sabiduría de Dios, que es Cristo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2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dirty="0" err="1">
                <a:solidFill>
                  <a:srgbClr val="002060"/>
                </a:solidFill>
              </a:rPr>
              <a:t>Exortación</a:t>
            </a:r>
            <a:r>
              <a:rPr lang="es-ES" sz="3200" dirty="0">
                <a:solidFill>
                  <a:srgbClr val="002060"/>
                </a:solidFill>
              </a:rPr>
              <a:t> no condenación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2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2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CO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173619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{3C47F87D-7159-4F75-ADB9-D7BF31DE7ABC}TF62d0d592-7ac2-4846-a919-75806e8bead401846a62-cb0cacf0b79d</Template>
  <TotalTime>36</TotalTime>
  <Words>92</Words>
  <Application>Microsoft Office PowerPoint</Application>
  <PresentationFormat>Panorámica</PresentationFormat>
  <Paragraphs>22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6" baseType="lpstr">
      <vt:lpstr>Arial</vt:lpstr>
      <vt:lpstr>Tw Cen MT</vt:lpstr>
      <vt:lpstr>Gota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GERSON RAMITRZ</dc:creator>
  <cp:lastModifiedBy>GERSON RAMITRZ</cp:lastModifiedBy>
  <cp:revision>4</cp:revision>
  <dcterms:created xsi:type="dcterms:W3CDTF">2026-05-11T16:39:00Z</dcterms:created>
  <dcterms:modified xsi:type="dcterms:W3CDTF">2026-05-11T17:15:05Z</dcterms:modified>
</cp:coreProperties>
</file>