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-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888A2AB-BF96-489C-8F72-83D013080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979" y="738515"/>
            <a:ext cx="4791919" cy="1975275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228EBF53-5D43-4D0C-9CB6-9A7104D64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976" y="3886200"/>
            <a:ext cx="8689976" cy="2861841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s-MX" sz="11200" b="1" dirty="0">
                <a:solidFill>
                  <a:schemeClr val="bg2">
                    <a:lumMod val="75000"/>
                  </a:schemeClr>
                </a:solidFill>
              </a:rPr>
              <a:t>Maestría en Psicología y Consejería Familiar</a:t>
            </a:r>
          </a:p>
          <a:p>
            <a:pPr algn="l"/>
            <a:endParaRPr lang="es-MX" sz="11200" b="1" dirty="0">
              <a:solidFill>
                <a:schemeClr val="bg2">
                  <a:lumMod val="75000"/>
                </a:schemeClr>
              </a:solidFill>
            </a:endParaRPr>
          </a:p>
          <a:p>
            <a:pPr algn="l"/>
            <a:r>
              <a:rPr lang="es-MX" sz="11200" b="1" dirty="0">
                <a:solidFill>
                  <a:schemeClr val="bg2">
                    <a:lumMod val="75000"/>
                  </a:schemeClr>
                </a:solidFill>
              </a:rPr>
              <a:t>EL ARTE DE  Preguntar</a:t>
            </a:r>
          </a:p>
          <a:p>
            <a:pPr algn="l"/>
            <a:endParaRPr lang="es-MX" sz="11200" b="1" dirty="0">
              <a:solidFill>
                <a:schemeClr val="bg2">
                  <a:lumMod val="75000"/>
                </a:schemeClr>
              </a:solidFill>
            </a:endParaRPr>
          </a:p>
          <a:p>
            <a:pPr algn="l"/>
            <a:r>
              <a:rPr lang="es-MX" sz="8000" b="1" dirty="0">
                <a:solidFill>
                  <a:schemeClr val="bg2">
                    <a:lumMod val="75000"/>
                  </a:schemeClr>
                </a:solidFill>
              </a:rPr>
              <a:t>Rubby Martínez</a:t>
            </a:r>
          </a:p>
          <a:p>
            <a:pPr algn="l"/>
            <a:endParaRPr lang="es-MX" sz="11200" b="1" dirty="0"/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Por: Rubby Martínez</a:t>
            </a:r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199277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C80ADA-5CA0-4FF5-AA6B-D063A9F44723}"/>
              </a:ext>
            </a:extLst>
          </p:cNvPr>
          <p:cNvSpPr txBox="1"/>
          <p:nvPr/>
        </p:nvSpPr>
        <p:spPr>
          <a:xfrm>
            <a:off x="914402" y="335667"/>
            <a:ext cx="777818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2">
                    <a:lumMod val="50000"/>
                  </a:schemeClr>
                </a:solidFill>
              </a:rPr>
              <a:t>IMPORTANCIA DE SABER PREGUNTAR EN LA CONSEJERIA CRISTIANA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Preguntas que ayuden  a alcanzar el propósito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sz="2800" b="1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Preguntas que ayuden a identificar momentos en la vida del aconsejado, ya sea  en su vida pasada o presente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sz="2800" b="1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Preguntas que ayuden a abrir el corazón del aconsejado sobre: </a:t>
            </a:r>
          </a:p>
          <a:p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     - sus patrones,</a:t>
            </a:r>
          </a:p>
          <a:p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     - hábitos</a:t>
            </a:r>
          </a:p>
          <a:p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     - motivaciones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O" sz="3200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es-CO" sz="3200" b="1" dirty="0"/>
          </a:p>
          <a:p>
            <a:endParaRPr lang="es-419" sz="32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713693-8554-4FC8-9B9B-A1DAD6C06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2588" y="620210"/>
            <a:ext cx="3391382" cy="527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01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8198818-B1D0-4796-A58D-A0AF3ABDECA1}"/>
              </a:ext>
            </a:extLst>
          </p:cNvPr>
          <p:cNvSpPr txBox="1"/>
          <p:nvPr/>
        </p:nvSpPr>
        <p:spPr>
          <a:xfrm>
            <a:off x="358815" y="729206"/>
            <a:ext cx="1062555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800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es-CO" sz="28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DEPENDENCIA DEL ESPIRITU SANTO</a:t>
            </a:r>
          </a:p>
          <a:p>
            <a:r>
              <a:rPr lang="es-CO" sz="2800" b="1" dirty="0">
                <a:solidFill>
                  <a:schemeClr val="bg2">
                    <a:lumMod val="50000"/>
                  </a:schemeClr>
                </a:solidFill>
              </a:rPr>
              <a:t>Hebreos 4:12 </a:t>
            </a:r>
            <a:r>
              <a:rPr lang="es-MX" sz="2800" dirty="0">
                <a:solidFill>
                  <a:schemeClr val="bg2">
                    <a:lumMod val="50000"/>
                  </a:schemeClr>
                </a:solidFill>
              </a:rPr>
              <a:t>“</a:t>
            </a:r>
            <a:r>
              <a:rPr lang="es-MX" sz="2800" b="1" i="1" dirty="0">
                <a:solidFill>
                  <a:schemeClr val="bg2">
                    <a:lumMod val="50000"/>
                  </a:schemeClr>
                </a:solidFill>
              </a:rPr>
              <a:t>Porque la palabra de Dios es viva y eficaz, y más cortante que toda espada de dos filos; y penetra hasta partir el alma y el espíritu, las coyunturas y los tuétanos, y discierne los pensamientos y las intenciones del corazón</a:t>
            </a:r>
            <a:r>
              <a:rPr lang="es-MX" sz="2800" dirty="0">
                <a:solidFill>
                  <a:schemeClr val="bg2">
                    <a:lumMod val="50000"/>
                  </a:schemeClr>
                </a:solidFill>
              </a:rPr>
              <a:t>”.</a:t>
            </a:r>
          </a:p>
          <a:p>
            <a:r>
              <a:rPr lang="es-MX" sz="2800" dirty="0">
                <a:solidFill>
                  <a:schemeClr val="bg2">
                    <a:lumMod val="50000"/>
                  </a:schemeClr>
                </a:solidFill>
              </a:rPr>
              <a:t>* El Consejero bajo la dependencia  del Espíritu Santo,   debe ayudar al aconsejado por medio de </a:t>
            </a:r>
            <a:r>
              <a:rPr lang="es-MX" sz="2800" b="1" dirty="0">
                <a:solidFill>
                  <a:schemeClr val="bg2">
                    <a:lumMod val="50000"/>
                  </a:schemeClr>
                </a:solidFill>
              </a:rPr>
              <a:t>preguntas abiertas</a:t>
            </a:r>
          </a:p>
          <a:p>
            <a:r>
              <a:rPr lang="es-MX" sz="2800" dirty="0">
                <a:solidFill>
                  <a:schemeClr val="bg2">
                    <a:lumMod val="50000"/>
                  </a:schemeClr>
                </a:solidFill>
              </a:rPr>
              <a:t>a Identificar, emociones situaciones en su vida.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bg2">
                    <a:lumMod val="50000"/>
                  </a:schemeClr>
                </a:solidFill>
              </a:rPr>
              <a:t>A alcanzar madurez espiritual ejemplo: tener relaciones sanas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bg2">
                    <a:lumMod val="50000"/>
                  </a:schemeClr>
                </a:solidFill>
              </a:rPr>
              <a:t>A un compromiso no solo con él, sino con los demás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bg2">
                    <a:lumMod val="50000"/>
                  </a:schemeClr>
                </a:solidFill>
              </a:rPr>
              <a:t>A depender del Espíritu santo para su sanidad y vida diaria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28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MX" sz="28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MX" sz="28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MX" sz="28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MX" sz="28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MX" sz="28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MX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497A20-E9A0-48E5-A367-2D8CA88FA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260" y="567160"/>
            <a:ext cx="4456254" cy="162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61575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{D8BE2B54-2EBA-4EFE-854A-1EA9E3B06143}TF62d0d592-7ac2-4846-a919-75806e8bead401846a62-cb0cacf0b79d</Template>
  <TotalTime>40</TotalTime>
  <Words>186</Words>
  <Application>Microsoft Office PowerPoint</Application>
  <PresentationFormat>Panorámica</PresentationFormat>
  <Paragraphs>33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Arial</vt:lpstr>
      <vt:lpstr>Tw Cen MT</vt:lpstr>
      <vt:lpstr>Gota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5</cp:revision>
  <dcterms:created xsi:type="dcterms:W3CDTF">2026-04-27T23:29:25Z</dcterms:created>
  <dcterms:modified xsi:type="dcterms:W3CDTF">2026-04-28T00:10:24Z</dcterms:modified>
</cp:coreProperties>
</file>