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34B86B6-3DCE-4139-8E64-A36DBB024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332" y="1040825"/>
            <a:ext cx="5285690" cy="19752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D6FC004-BBF7-4B50-8448-B17C9B1648F0}"/>
              </a:ext>
            </a:extLst>
          </p:cNvPr>
          <p:cNvSpPr txBox="1"/>
          <p:nvPr/>
        </p:nvSpPr>
        <p:spPr>
          <a:xfrm>
            <a:off x="1932972" y="3183038"/>
            <a:ext cx="66091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>
                <a:latin typeface="Baskerville Old Face" panose="02020602080505020303" pitchFamily="18" charset="0"/>
              </a:rPr>
              <a:t>EL ARTE DE ESCUCHAR</a:t>
            </a:r>
          </a:p>
          <a:p>
            <a:r>
              <a:rPr lang="es-CO" sz="2800" dirty="0">
                <a:latin typeface="Baskerville Old Face" panose="02020602080505020303" pitchFamily="18" charset="0"/>
              </a:rPr>
              <a:t>Maestría en Psicología y Consejería Familiar</a:t>
            </a:r>
          </a:p>
          <a:p>
            <a:endParaRPr lang="es-CO" sz="2800" dirty="0">
              <a:latin typeface="Baskerville Old Face" panose="02020602080505020303" pitchFamily="18" charset="0"/>
            </a:endParaRPr>
          </a:p>
          <a:p>
            <a:endParaRPr lang="es-CO" sz="2800" dirty="0">
              <a:latin typeface="Baskerville Old Face" panose="02020602080505020303" pitchFamily="18" charset="0"/>
            </a:endParaRPr>
          </a:p>
          <a:p>
            <a:endParaRPr lang="es-CO" sz="2800" dirty="0">
              <a:latin typeface="Baskerville Old Face" panose="02020602080505020303" pitchFamily="18" charset="0"/>
            </a:endParaRPr>
          </a:p>
          <a:p>
            <a:r>
              <a:rPr lang="es-CO" sz="2800" dirty="0">
                <a:latin typeface="Baskerville Old Face" panose="02020602080505020303" pitchFamily="18" charset="0"/>
              </a:rPr>
              <a:t>Por: Rubby Martínez</a:t>
            </a:r>
            <a:endParaRPr lang="es-419" sz="28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19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A83832B-A222-4A01-AEE1-D250C8889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489" y="1733263"/>
            <a:ext cx="5278056" cy="494050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12821D2-5BF9-48E4-89A7-10A0A0C73DA3}"/>
              </a:ext>
            </a:extLst>
          </p:cNvPr>
          <p:cNvSpPr txBox="1"/>
          <p:nvPr/>
        </p:nvSpPr>
        <p:spPr>
          <a:xfrm>
            <a:off x="2245489" y="659758"/>
            <a:ext cx="9946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/>
              <a:t>ESCUCHAR EA MAS QUE OIR</a:t>
            </a:r>
            <a:endParaRPr lang="es-419" sz="3200" dirty="0"/>
          </a:p>
        </p:txBody>
      </p:sp>
    </p:spTree>
    <p:extLst>
      <p:ext uri="{BB962C8B-B14F-4D97-AF65-F5344CB8AC3E}">
        <p14:creationId xmlns:p14="http://schemas.microsoft.com/office/powerpoint/2010/main" val="345090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435E66-068E-4E45-9761-8196AED5E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721" y="618517"/>
            <a:ext cx="11366340" cy="5967478"/>
          </a:xfrm>
        </p:spPr>
        <p:txBody>
          <a:bodyPr>
            <a:normAutofit fontScale="90000"/>
          </a:bodyPr>
          <a:lstStyle/>
          <a:p>
            <a:pPr algn="l"/>
            <a:br>
              <a:rPr lang="es-CO" dirty="0"/>
            </a:br>
            <a:br>
              <a:rPr lang="es-CO" dirty="0"/>
            </a:br>
            <a:r>
              <a:rPr lang="es-CO" dirty="0"/>
              <a:t>Escuchar es vital para la consejería</a:t>
            </a:r>
            <a:br>
              <a:rPr lang="es-CO" dirty="0"/>
            </a:br>
            <a:br>
              <a:rPr lang="es-CO" dirty="0"/>
            </a:br>
            <a:r>
              <a:rPr lang="es-CO" dirty="0"/>
              <a:t>1. </a:t>
            </a:r>
            <a:r>
              <a:rPr lang="es-CO" sz="2800" dirty="0"/>
              <a:t>Para Conocer</a:t>
            </a:r>
            <a:br>
              <a:rPr lang="es-CO" sz="2800" dirty="0"/>
            </a:br>
            <a:br>
              <a:rPr lang="es-CO" sz="2800" dirty="0"/>
            </a:br>
            <a:r>
              <a:rPr lang="es-CO" sz="2800" dirty="0"/>
              <a:t>2. da respeto al aconsejado</a:t>
            </a:r>
            <a:br>
              <a:rPr lang="es-CO" sz="2800" dirty="0"/>
            </a:br>
            <a:br>
              <a:rPr lang="es-CO" sz="2800" dirty="0"/>
            </a:br>
            <a:r>
              <a:rPr lang="es-CO" sz="2800" dirty="0"/>
              <a:t>3.  Escuchar </a:t>
            </a:r>
            <a:r>
              <a:rPr lang="es-MX" sz="2800" dirty="0"/>
              <a:t>Va más allá de oír palabras, implicando</a:t>
            </a:r>
            <a:br>
              <a:rPr lang="es-MX" sz="2800" dirty="0"/>
            </a:br>
            <a:r>
              <a:rPr lang="es-MX" sz="2800" dirty="0"/>
              <a:t>     Atención</a:t>
            </a:r>
            <a:br>
              <a:rPr lang="es-MX" sz="2800" dirty="0"/>
            </a:br>
            <a:r>
              <a:rPr lang="es-MX" sz="2800" dirty="0"/>
              <a:t>      plena, validación emocional </a:t>
            </a:r>
            <a:br>
              <a:rPr lang="es-MX" sz="2800" dirty="0"/>
            </a:br>
            <a:br>
              <a:rPr lang="es-MX" sz="2800" dirty="0"/>
            </a:br>
            <a:r>
              <a:rPr lang="es-MX" sz="2800" dirty="0"/>
              <a:t>4. </a:t>
            </a:r>
            <a:r>
              <a:rPr lang="es-CO" sz="2800" dirty="0"/>
              <a:t>Necesitamos observar: las señales  </a:t>
            </a:r>
            <a:br>
              <a:rPr lang="es-CO" sz="2800" dirty="0"/>
            </a:br>
            <a:r>
              <a:rPr lang="es-CO" sz="2800" dirty="0"/>
              <a:t>   </a:t>
            </a:r>
            <a:br>
              <a:rPr lang="es-CO" sz="2800" dirty="0"/>
            </a:br>
            <a:r>
              <a:rPr lang="es-CO" sz="2800" dirty="0"/>
              <a:t>5. </a:t>
            </a:r>
            <a:r>
              <a:rPr lang="es-MX" sz="2800" dirty="0"/>
              <a:t>Escuchar es una demostración de sabiduría</a:t>
            </a:r>
            <a:br>
              <a:rPr lang="es-MX" sz="2800" dirty="0"/>
            </a:br>
            <a:br>
              <a:rPr lang="es-MX" sz="2800" dirty="0"/>
            </a:br>
            <a:r>
              <a:rPr lang="es-MX" sz="2800" dirty="0"/>
              <a:t>6. Escuchar con el corazón</a:t>
            </a:r>
            <a:br>
              <a:rPr lang="es-CO" sz="2800" dirty="0"/>
            </a:br>
            <a:br>
              <a:rPr lang="es-CO" dirty="0"/>
            </a:br>
            <a:br>
              <a:rPr lang="es-CO" dirty="0"/>
            </a:br>
            <a:endParaRPr lang="es-419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0077E99-47F2-47C6-BCB2-C5423881C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402" y="1697677"/>
            <a:ext cx="3140597" cy="373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73341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{D8BE2B54-2EBA-4EFE-854A-1EA9E3B06143}TF62d0d592-7ac2-4846-a919-75806e8bead401846a62-cb0cacf0b79d</Template>
  <TotalTime>25</TotalTime>
  <Words>94</Words>
  <Application>Microsoft Office PowerPoint</Application>
  <PresentationFormat>Panorámica</PresentationFormat>
  <Paragraphs>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Baskerville Old Face</vt:lpstr>
      <vt:lpstr>Tw Cen MT</vt:lpstr>
      <vt:lpstr>Gota</vt:lpstr>
      <vt:lpstr>Presentación de PowerPoint</vt:lpstr>
      <vt:lpstr>Presentación de PowerPoint</vt:lpstr>
      <vt:lpstr>  Escuchar es vital para la consejería  1. Para Conocer  2. da respeto al aconsejado  3.  Escuchar Va más allá de oír palabras, implicando      Atención       plena, validación emocional   4. Necesitamos observar: las señales       5. Escuchar es una demostración de sabiduría  6. Escuchar con el corazón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4</cp:revision>
  <dcterms:created xsi:type="dcterms:W3CDTF">2026-04-22T00:57:34Z</dcterms:created>
  <dcterms:modified xsi:type="dcterms:W3CDTF">2026-04-22T01:23:15Z</dcterms:modified>
</cp:coreProperties>
</file>