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varo de Jesús Méndez Rueda" initials="AdJMR" lastIdx="1" clrIdx="0">
    <p:extLst>
      <p:ext uri="{19B8F6BF-5375-455C-9EA6-DF929625EA0E}">
        <p15:presenceInfo xmlns:p15="http://schemas.microsoft.com/office/powerpoint/2012/main" userId="cb60381ccef680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4-07T11:20:22.030" idx="1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2DD880A-2A4C-4D42-B237-A5B98E311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662" y="428264"/>
            <a:ext cx="6342927" cy="283579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12CD759-672E-4551-8F44-19D36931D9F6}"/>
              </a:ext>
            </a:extLst>
          </p:cNvPr>
          <p:cNvSpPr txBox="1"/>
          <p:nvPr/>
        </p:nvSpPr>
        <p:spPr>
          <a:xfrm>
            <a:off x="1817225" y="3738622"/>
            <a:ext cx="6655444" cy="3119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latin typeface="Baskerville Old Face" panose="02020602080505020303" pitchFamily="18" charset="0"/>
              </a:rPr>
              <a:t>MATERIA: LA ENTREVISTA TERAPÉUTICA</a:t>
            </a:r>
          </a:p>
          <a:p>
            <a:pPr algn="ctr"/>
            <a:endParaRPr lang="es-CO" sz="3200" b="1" dirty="0">
              <a:latin typeface="Baskerville Old Face" panose="02020602080505020303" pitchFamily="18" charset="0"/>
            </a:endParaRPr>
          </a:p>
          <a:p>
            <a:pPr algn="ctr"/>
            <a:r>
              <a:rPr lang="es-CO" sz="3200" b="1" dirty="0">
                <a:latin typeface="Baskerville Old Face" panose="02020602080505020303" pitchFamily="18" charset="0"/>
              </a:rPr>
              <a:t>Tema: ESCUCHA ACTIVA</a:t>
            </a:r>
          </a:p>
          <a:p>
            <a:pPr algn="ctr"/>
            <a:endParaRPr lang="es-CO" sz="3200" b="1" dirty="0">
              <a:latin typeface="Baskerville Old Face" panose="02020602080505020303" pitchFamily="18" charset="0"/>
            </a:endParaRPr>
          </a:p>
          <a:p>
            <a:pPr algn="ctr"/>
            <a:r>
              <a:rPr lang="es-419" sz="3200" b="1" dirty="0">
                <a:latin typeface="Baskerville Old Face" panose="02020602080505020303" pitchFamily="18" charset="0"/>
              </a:rPr>
              <a:t>POR: Rubby Martínez</a:t>
            </a:r>
          </a:p>
        </p:txBody>
      </p:sp>
    </p:spTree>
    <p:extLst>
      <p:ext uri="{BB962C8B-B14F-4D97-AF65-F5344CB8AC3E}">
        <p14:creationId xmlns:p14="http://schemas.microsoft.com/office/powerpoint/2010/main" val="296186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F7CC320E-5336-4750-9173-7C84BB07D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046" y="1099596"/>
            <a:ext cx="6771189" cy="1377386"/>
          </a:xfrm>
        </p:spPr>
        <p:txBody>
          <a:bodyPr>
            <a:normAutofit lnSpcReduction="10000"/>
          </a:bodyPr>
          <a:lstStyle/>
          <a:p>
            <a:pPr algn="l"/>
            <a:r>
              <a:rPr lang="es-CO" sz="3600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            Escucha activa </a:t>
            </a:r>
          </a:p>
          <a:p>
            <a:pPr algn="l"/>
            <a:r>
              <a:rPr lang="es-CO" sz="28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                           ¿Qué es?</a:t>
            </a:r>
          </a:p>
          <a:p>
            <a:pPr algn="l"/>
            <a:endParaRPr lang="es-CO" sz="28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pPr algn="l"/>
            <a:endParaRPr lang="es-419" sz="28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026FD21-55B9-4FCC-96EA-FA4651CC2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625" y="-130216"/>
            <a:ext cx="4905113" cy="685799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3EE758B-1F5A-4FFC-AEC7-8F7E7F30A393}"/>
              </a:ext>
            </a:extLst>
          </p:cNvPr>
          <p:cNvSpPr txBox="1"/>
          <p:nvPr/>
        </p:nvSpPr>
        <p:spPr>
          <a:xfrm>
            <a:off x="763929" y="2963119"/>
            <a:ext cx="58220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</a:rPr>
              <a:t>Es una técnica  y estrategia de comunicación que engloba actitudes, comportamientos y se concentra en la persona que habla con el propósito de proporcionarles respuestas</a:t>
            </a:r>
            <a:r>
              <a:rPr lang="es-CO" sz="2400" b="1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</a:rPr>
              <a:t>.</a:t>
            </a:r>
            <a:endParaRPr lang="es-419" sz="2400" b="1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095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319C3B7A-66E6-4951-9D25-36EB0D0A2ED8}"/>
              </a:ext>
            </a:extLst>
          </p:cNvPr>
          <p:cNvSpPr txBox="1"/>
          <p:nvPr/>
        </p:nvSpPr>
        <p:spPr>
          <a:xfrm>
            <a:off x="844953" y="1030146"/>
            <a:ext cx="761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PARA QUE HAYA UNA ESCUCHA ACTIVA </a:t>
            </a:r>
            <a:endParaRPr lang="es-419" sz="28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F79A13A-0CC6-4E6E-8E2D-EF0431AA9085}"/>
              </a:ext>
            </a:extLst>
          </p:cNvPr>
          <p:cNvSpPr txBox="1"/>
          <p:nvPr/>
        </p:nvSpPr>
        <p:spPr>
          <a:xfrm>
            <a:off x="844953" y="2222339"/>
            <a:ext cx="761614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DEBEMOS ESTAR: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LIBRE DE PENSAMIENTOS Y DISTRACCIONES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sz="24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r>
              <a:rPr lang="es-CO" sz="24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 SABER </a:t>
            </a:r>
          </a:p>
          <a:p>
            <a:r>
              <a:rPr lang="es-CO" sz="24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* COMPRNDER  LO QUE EL OTRO DICE Y CAPTAR </a:t>
            </a:r>
          </a:p>
          <a:p>
            <a:r>
              <a:rPr lang="es-CO" sz="24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   LO NO DICE  </a:t>
            </a:r>
          </a:p>
          <a:p>
            <a:endParaRPr lang="es-CO" sz="24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r>
              <a:rPr lang="es-CO" sz="24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 SOSTENER </a:t>
            </a:r>
          </a:p>
          <a:p>
            <a:r>
              <a:rPr lang="es-CO" sz="24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  EL ESTADO EMOCIONAL DEL OTRO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sz="24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sz="24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endParaRPr lang="es-CO" sz="2400" b="1" dirty="0">
              <a:latin typeface="Baskerville Old Face" panose="02020602080505020303" pitchFamily="18" charset="0"/>
            </a:endParaRPr>
          </a:p>
          <a:p>
            <a:endParaRPr lang="es-419" sz="2400" b="1" dirty="0">
              <a:latin typeface="Baskerville Old Face" panose="02020602080505020303" pitchFamily="18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81F0E30-4A55-49BE-8031-3FBF3C241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1094" y="810228"/>
            <a:ext cx="3730906" cy="538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22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08CACA7-7A44-4300-AAAA-431ED0C4BC1F}"/>
              </a:ext>
            </a:extLst>
          </p:cNvPr>
          <p:cNvSpPr txBox="1"/>
          <p:nvPr/>
        </p:nvSpPr>
        <p:spPr>
          <a:xfrm>
            <a:off x="1134320" y="1099595"/>
            <a:ext cx="7384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QUÉ IMPIDE UNA ESCUCHA ACTIVA</a:t>
            </a:r>
            <a:endParaRPr lang="es-419" sz="32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E733EEA-F929-44DF-8454-E8D92E968880}"/>
              </a:ext>
            </a:extLst>
          </p:cNvPr>
          <p:cNvSpPr txBox="1"/>
          <p:nvPr/>
        </p:nvSpPr>
        <p:spPr>
          <a:xfrm>
            <a:off x="1238491" y="2230416"/>
            <a:ext cx="343768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RUIDOS MENTALES</a:t>
            </a:r>
          </a:p>
          <a:p>
            <a:endParaRPr lang="es-CO" sz="32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r>
              <a:rPr lang="es-CO" sz="32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Pensamientos</a:t>
            </a:r>
          </a:p>
          <a:p>
            <a:endParaRPr lang="es-CO" sz="32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r>
              <a:rPr lang="es-CO" sz="32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Enfocados en responder</a:t>
            </a:r>
          </a:p>
          <a:p>
            <a:endParaRPr lang="es-CO" sz="32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r>
              <a:rPr lang="es-CO" sz="3200" b="1" dirty="0">
                <a:solidFill>
                  <a:schemeClr val="accent5"/>
                </a:solidFill>
                <a:latin typeface="Baskerville Old Face" panose="02020602080505020303" pitchFamily="18" charset="0"/>
              </a:rPr>
              <a:t>Distracciones</a:t>
            </a:r>
          </a:p>
          <a:p>
            <a:endParaRPr lang="es-CO" sz="24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endParaRPr lang="es-CO" sz="24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endParaRPr lang="es-CO" sz="24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endParaRPr lang="es-CO" sz="24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  <a:p>
            <a:endParaRPr lang="es-419" sz="2400" b="1" dirty="0">
              <a:solidFill>
                <a:schemeClr val="accent5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0D9B649-0BC6-4DD6-BE0F-917009AD2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237" y="1921397"/>
            <a:ext cx="7243763" cy="541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27717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{D8BE2B54-2EBA-4EFE-854A-1EA9E3B06143}TF62d0d592-7ac2-4846-a919-75806e8bead401846a62-cb0cacf0b79d</Template>
  <TotalTime>86</TotalTime>
  <Words>97</Words>
  <Application>Microsoft Office PowerPoint</Application>
  <PresentationFormat>Panorámica</PresentationFormat>
  <Paragraphs>31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Baskerville Old Face</vt:lpstr>
      <vt:lpstr>Tw Cen MT</vt:lpstr>
      <vt:lpstr>Gota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Alvaro de Jesús Méndez Rueda</dc:creator>
  <cp:lastModifiedBy>Alvaro de Jesús Méndez Rueda</cp:lastModifiedBy>
  <cp:revision>9</cp:revision>
  <dcterms:created xsi:type="dcterms:W3CDTF">2026-04-07T15:57:32Z</dcterms:created>
  <dcterms:modified xsi:type="dcterms:W3CDTF">2026-04-07T17:25:06Z</dcterms:modified>
</cp:coreProperties>
</file>