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DA1B74F-7C43-43B5-94C2-E39C1211D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926" y="1169044"/>
            <a:ext cx="5289631" cy="1975275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C516710C-3795-426D-A65B-4BDA4273E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3530279"/>
            <a:ext cx="8915399" cy="2939969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/>
              <a:t>INTRODUCCION A LA CONSEJERIA CRISTIANA</a:t>
            </a:r>
          </a:p>
          <a:p>
            <a:pPr algn="ctr"/>
            <a:r>
              <a:rPr lang="es-CO" sz="2400" b="1" dirty="0"/>
              <a:t>EL ARTE DE CONFRONTAR</a:t>
            </a:r>
            <a:endParaRPr lang="es-419" sz="24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73DB7C-8E7F-43DB-8FEE-8DDDF1C27952}"/>
              </a:ext>
            </a:extLst>
          </p:cNvPr>
          <p:cNvSpPr txBox="1"/>
          <p:nvPr/>
        </p:nvSpPr>
        <p:spPr>
          <a:xfrm>
            <a:off x="2349661" y="5660020"/>
            <a:ext cx="221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Rubby </a:t>
            </a:r>
            <a:r>
              <a:rPr lang="es-CO" b="1" dirty="0" err="1"/>
              <a:t>Martinez</a:t>
            </a:r>
            <a:endParaRPr lang="es-419" b="1" dirty="0"/>
          </a:p>
        </p:txBody>
      </p:sp>
    </p:spTree>
    <p:extLst>
      <p:ext uri="{BB962C8B-B14F-4D97-AF65-F5344CB8AC3E}">
        <p14:creationId xmlns:p14="http://schemas.microsoft.com/office/powerpoint/2010/main" val="151629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35BB748-2744-48C4-938C-CF375FD3E4F5}"/>
              </a:ext>
            </a:extLst>
          </p:cNvPr>
          <p:cNvSpPr txBox="1"/>
          <p:nvPr/>
        </p:nvSpPr>
        <p:spPr>
          <a:xfrm>
            <a:off x="1713053" y="1296365"/>
            <a:ext cx="6065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DIOS NOS HA DADO CAPACIDADES</a:t>
            </a:r>
            <a:endParaRPr lang="es-419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6E4F272-A42F-4D25-91EF-F8C91D3817D8}"/>
              </a:ext>
            </a:extLst>
          </p:cNvPr>
          <p:cNvSpPr txBox="1"/>
          <p:nvPr/>
        </p:nvSpPr>
        <p:spPr>
          <a:xfrm>
            <a:off x="2257063" y="1966374"/>
            <a:ext cx="61808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  Capacidad racional </a:t>
            </a:r>
            <a:r>
              <a:rPr lang="es-MX" sz="2400" b="1" dirty="0"/>
              <a:t> </a:t>
            </a:r>
            <a:r>
              <a:rPr lang="es-MX" dirty="0"/>
              <a:t>es la habilidad humana para    pensar, entender, evaluar, percibir y actuar de forma coherente. Dios nos la ha dado de forma perfecta</a:t>
            </a:r>
            <a:endParaRPr lang="es-419" dirty="0"/>
          </a:p>
        </p:txBody>
      </p:sp>
      <p:sp>
        <p:nvSpPr>
          <p:cNvPr id="8" name="Globo: flecha derecha 7">
            <a:extLst>
              <a:ext uri="{FF2B5EF4-FFF2-40B4-BE49-F238E27FC236}">
                <a16:creationId xmlns:a16="http://schemas.microsoft.com/office/drawing/2014/main" id="{DEE2D486-E0C1-4B99-9213-A11FE6E0A3DF}"/>
              </a:ext>
            </a:extLst>
          </p:cNvPr>
          <p:cNvSpPr/>
          <p:nvPr/>
        </p:nvSpPr>
        <p:spPr>
          <a:xfrm>
            <a:off x="1469985" y="2024909"/>
            <a:ext cx="787078" cy="914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9" name="Globo: flecha derecha 8">
            <a:extLst>
              <a:ext uri="{FF2B5EF4-FFF2-40B4-BE49-F238E27FC236}">
                <a16:creationId xmlns:a16="http://schemas.microsoft.com/office/drawing/2014/main" id="{C9752C79-BC55-49D1-B12F-270683ACC1FC}"/>
              </a:ext>
            </a:extLst>
          </p:cNvPr>
          <p:cNvSpPr/>
          <p:nvPr/>
        </p:nvSpPr>
        <p:spPr>
          <a:xfrm>
            <a:off x="1400537" y="3414532"/>
            <a:ext cx="787078" cy="914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9242B6-3939-4D6D-A6ED-32AC0EEEDF83}"/>
              </a:ext>
            </a:extLst>
          </p:cNvPr>
          <p:cNvSpPr txBox="1"/>
          <p:nvPr/>
        </p:nvSpPr>
        <p:spPr>
          <a:xfrm>
            <a:off x="2309148" y="3525915"/>
            <a:ext cx="6076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Nuestra naturaleza pecaminosa nos ha llevado a  pensado en actuar de forma independiente a lo que Dios quiere</a:t>
            </a:r>
            <a:endParaRPr lang="es-419" dirty="0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3589C900-8C9A-44B7-A55E-C91E084EE402}"/>
              </a:ext>
            </a:extLst>
          </p:cNvPr>
          <p:cNvSpPr/>
          <p:nvPr/>
        </p:nvSpPr>
        <p:spPr>
          <a:xfrm>
            <a:off x="4421530" y="4328932"/>
            <a:ext cx="484632" cy="601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4958325-0455-4F85-A75B-7F4AA9FCBA10}"/>
              </a:ext>
            </a:extLst>
          </p:cNvPr>
          <p:cNvSpPr txBox="1"/>
          <p:nvPr/>
        </p:nvSpPr>
        <p:spPr>
          <a:xfrm>
            <a:off x="2453833" y="5252262"/>
            <a:ext cx="4780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Percibimos de forma errónea lo que somos</a:t>
            </a:r>
          </a:p>
          <a:p>
            <a:r>
              <a:rPr lang="es-CO" b="1" dirty="0"/>
              <a:t>Lo que otros son</a:t>
            </a:r>
          </a:p>
          <a:p>
            <a:r>
              <a:rPr lang="es-CO" b="1" dirty="0"/>
              <a:t>Concluimos de forma errónea</a:t>
            </a:r>
            <a:endParaRPr lang="es-419" b="1" dirty="0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5E05022-288C-48F2-8680-6B8A968B9F4E}"/>
              </a:ext>
            </a:extLst>
          </p:cNvPr>
          <p:cNvCxnSpPr>
            <a:cxnSpLocks/>
          </p:cNvCxnSpPr>
          <p:nvPr/>
        </p:nvCxnSpPr>
        <p:spPr>
          <a:xfrm flipH="1">
            <a:off x="2453833" y="5127585"/>
            <a:ext cx="48266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D0B0D9DB-8B0E-4FC7-905C-30E0D299F7BE}"/>
              </a:ext>
            </a:extLst>
          </p:cNvPr>
          <p:cNvCxnSpPr>
            <a:cxnSpLocks/>
          </p:cNvCxnSpPr>
          <p:nvPr/>
        </p:nvCxnSpPr>
        <p:spPr>
          <a:xfrm flipV="1">
            <a:off x="2453833" y="6423949"/>
            <a:ext cx="4826643" cy="286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C63073BA-48DC-4BE7-B977-D7C1E2929AC8}"/>
              </a:ext>
            </a:extLst>
          </p:cNvPr>
          <p:cNvCxnSpPr>
            <a:cxnSpLocks/>
          </p:cNvCxnSpPr>
          <p:nvPr/>
        </p:nvCxnSpPr>
        <p:spPr>
          <a:xfrm>
            <a:off x="2453833" y="5127585"/>
            <a:ext cx="0" cy="1325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6F2C13B5-1EB1-4591-AA29-D7165C3FF2A4}"/>
              </a:ext>
            </a:extLst>
          </p:cNvPr>
          <p:cNvCxnSpPr>
            <a:cxnSpLocks/>
          </p:cNvCxnSpPr>
          <p:nvPr/>
        </p:nvCxnSpPr>
        <p:spPr>
          <a:xfrm>
            <a:off x="7234177" y="5127585"/>
            <a:ext cx="46299" cy="12963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lobo: flecha derecha 27">
            <a:extLst>
              <a:ext uri="{FF2B5EF4-FFF2-40B4-BE49-F238E27FC236}">
                <a16:creationId xmlns:a16="http://schemas.microsoft.com/office/drawing/2014/main" id="{AAA9034E-E5D2-40B5-ACD1-B92C6EB296AC}"/>
              </a:ext>
            </a:extLst>
          </p:cNvPr>
          <p:cNvSpPr/>
          <p:nvPr/>
        </p:nvSpPr>
        <p:spPr>
          <a:xfrm>
            <a:off x="6915873" y="5316024"/>
            <a:ext cx="914400" cy="914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5C804E35-29D9-45E0-A790-E8AE31922130}"/>
              </a:ext>
            </a:extLst>
          </p:cNvPr>
          <p:cNvSpPr txBox="1"/>
          <p:nvPr/>
        </p:nvSpPr>
        <p:spPr>
          <a:xfrm>
            <a:off x="7893934" y="5324355"/>
            <a:ext cx="2326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Porque el pecado distorsiona lo que Dios nos dio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40761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7C582-95CB-4824-991A-27E4E827B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444" y="624110"/>
            <a:ext cx="9421168" cy="5846138"/>
          </a:xfrm>
        </p:spPr>
        <p:txBody>
          <a:bodyPr>
            <a:normAutofit fontScale="90000"/>
          </a:bodyPr>
          <a:lstStyle/>
          <a:p>
            <a:r>
              <a:rPr lang="es-CO" b="1" dirty="0">
                <a:solidFill>
                  <a:schemeClr val="tx1"/>
                </a:solidFill>
              </a:rPr>
              <a:t>El consejero debe llevar al aconsejado</a:t>
            </a:r>
            <a:br>
              <a:rPr lang="es-CO" b="1" dirty="0">
                <a:solidFill>
                  <a:schemeClr val="tx1"/>
                </a:solidFill>
              </a:rPr>
            </a:br>
            <a:r>
              <a:rPr lang="es-CO" b="1" dirty="0">
                <a:solidFill>
                  <a:schemeClr val="tx1"/>
                </a:solidFill>
              </a:rPr>
              <a:t>a confrontar a la persona sobre el pecado</a:t>
            </a:r>
            <a:br>
              <a:rPr lang="es-CO" b="1" dirty="0">
                <a:solidFill>
                  <a:schemeClr val="tx1"/>
                </a:solidFill>
              </a:rPr>
            </a:br>
            <a:br>
              <a:rPr lang="es-CO" b="1" dirty="0">
                <a:solidFill>
                  <a:schemeClr val="tx1"/>
                </a:solidFill>
              </a:rPr>
            </a:br>
            <a:r>
              <a:rPr lang="es-CO" b="1" dirty="0">
                <a:solidFill>
                  <a:schemeClr val="tx1"/>
                </a:solidFill>
              </a:rPr>
              <a:t>* Que todos somos pecadores pero que</a:t>
            </a:r>
            <a:br>
              <a:rPr lang="es-CO" b="1" dirty="0">
                <a:solidFill>
                  <a:schemeClr val="tx1"/>
                </a:solidFill>
              </a:rPr>
            </a:br>
            <a:r>
              <a:rPr lang="es-CO" b="1" dirty="0">
                <a:solidFill>
                  <a:schemeClr val="tx1"/>
                </a:solidFill>
              </a:rPr>
              <a:t>   Dios aún nos ama</a:t>
            </a:r>
            <a:br>
              <a:rPr lang="es-CO" b="1" dirty="0">
                <a:solidFill>
                  <a:schemeClr val="tx1"/>
                </a:solidFill>
              </a:rPr>
            </a:br>
            <a:br>
              <a:rPr lang="es-CO" b="1" dirty="0">
                <a:solidFill>
                  <a:schemeClr val="tx1"/>
                </a:solidFill>
              </a:rPr>
            </a:br>
            <a:r>
              <a:rPr lang="es-CO" b="1" dirty="0">
                <a:solidFill>
                  <a:schemeClr val="tx1"/>
                </a:solidFill>
              </a:rPr>
              <a:t>* Que Dios y su amor es constante</a:t>
            </a:r>
            <a:br>
              <a:rPr lang="es-CO" b="1" dirty="0">
                <a:solidFill>
                  <a:schemeClr val="tx1"/>
                </a:solidFill>
              </a:rPr>
            </a:br>
            <a:br>
              <a:rPr lang="es-CO" b="1" dirty="0">
                <a:solidFill>
                  <a:schemeClr val="tx1"/>
                </a:solidFill>
              </a:rPr>
            </a:br>
            <a:r>
              <a:rPr lang="es-CO" b="1" dirty="0">
                <a:solidFill>
                  <a:schemeClr val="tx1"/>
                </a:solidFill>
              </a:rPr>
              <a:t>* Que Dios quiere restaurar</a:t>
            </a:r>
            <a:br>
              <a:rPr lang="es-CO" b="1" dirty="0">
                <a:solidFill>
                  <a:schemeClr val="tx1"/>
                </a:solidFill>
              </a:rPr>
            </a:br>
            <a:br>
              <a:rPr lang="es-CO" b="1" dirty="0">
                <a:solidFill>
                  <a:schemeClr val="tx1"/>
                </a:solidFill>
              </a:rPr>
            </a:br>
            <a:r>
              <a:rPr lang="es-CO" b="1" dirty="0">
                <a:solidFill>
                  <a:schemeClr val="tx1"/>
                </a:solidFill>
              </a:rPr>
              <a:t>Ministrar con corazón tierno</a:t>
            </a:r>
            <a:br>
              <a:rPr lang="es-CO" b="1" dirty="0">
                <a:solidFill>
                  <a:schemeClr val="tx1"/>
                </a:solidFill>
              </a:rPr>
            </a:br>
            <a:br>
              <a:rPr lang="es-CO" b="1" dirty="0">
                <a:solidFill>
                  <a:schemeClr val="tx1"/>
                </a:solidFill>
              </a:rPr>
            </a:br>
            <a:endParaRPr lang="es-41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11685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142</Words>
  <Application>Microsoft Office PowerPoint</Application>
  <PresentationFormat>Panorámica</PresentationFormat>
  <Paragraphs>11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Espiral</vt:lpstr>
      <vt:lpstr>Presentación de PowerPoint</vt:lpstr>
      <vt:lpstr>Presentación de PowerPoint</vt:lpstr>
      <vt:lpstr>El consejero debe llevar al aconsejado a confrontar a la persona sobre el pecado  * Que todos somos pecadores pero que    Dios aún nos ama  * Que Dios y su amor es constante  * Que Dios quiere restaurar  Ministrar con corazón tierno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5</cp:revision>
  <dcterms:created xsi:type="dcterms:W3CDTF">2026-03-30T21:53:36Z</dcterms:created>
  <dcterms:modified xsi:type="dcterms:W3CDTF">2026-03-30T22:33:44Z</dcterms:modified>
</cp:coreProperties>
</file>