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D088964-CDF4-4070-90C2-B41F081CA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777" y="567159"/>
            <a:ext cx="5764194" cy="245383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BB7B932-C36D-47CD-AFA6-758F8E21C39F}"/>
              </a:ext>
            </a:extLst>
          </p:cNvPr>
          <p:cNvSpPr txBox="1"/>
          <p:nvPr/>
        </p:nvSpPr>
        <p:spPr>
          <a:xfrm>
            <a:off x="3376912" y="3178176"/>
            <a:ext cx="609407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dirty="0"/>
          </a:p>
          <a:p>
            <a:endParaRPr lang="es-MX" dirty="0"/>
          </a:p>
          <a:p>
            <a:pPr algn="ctr"/>
            <a:r>
              <a:rPr lang="es-MX" b="1" dirty="0"/>
              <a:t>MAESTRÍA EN PSICOLOGIA Y CONSEJERIA FAMILIAR</a:t>
            </a:r>
          </a:p>
          <a:p>
            <a:pPr algn="ctr"/>
            <a:endParaRPr lang="es-MX" b="1" dirty="0"/>
          </a:p>
          <a:p>
            <a:pPr algn="ctr"/>
            <a:endParaRPr lang="es-MX" b="1" dirty="0"/>
          </a:p>
          <a:p>
            <a:pPr algn="ctr"/>
            <a:r>
              <a:rPr lang="es-MX" b="1" dirty="0"/>
              <a:t>II FUNDAMENTO EN CONSEJERIA CRSITIANA</a:t>
            </a:r>
          </a:p>
          <a:p>
            <a:pPr algn="ctr"/>
            <a:r>
              <a:rPr lang="es-MX" b="1" dirty="0"/>
              <a:t>DEPRABACION</a:t>
            </a:r>
          </a:p>
          <a:p>
            <a:pPr algn="ctr"/>
            <a:endParaRPr lang="es-MX" b="1" dirty="0"/>
          </a:p>
          <a:p>
            <a:pPr algn="ctr"/>
            <a:endParaRPr lang="es-MX" b="1" dirty="0"/>
          </a:p>
          <a:p>
            <a:pPr algn="ctr"/>
            <a:r>
              <a:rPr lang="es-MX" b="1" dirty="0"/>
              <a:t>RUBBY MARTÍNEZ FERNÁNDEZ</a:t>
            </a:r>
          </a:p>
          <a:p>
            <a:pPr algn="ctr"/>
            <a:endParaRPr lang="es-MX" b="1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439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AE2156C-2387-44CB-8111-F5FF67C3042C}"/>
              </a:ext>
            </a:extLst>
          </p:cNvPr>
          <p:cNvSpPr txBox="1"/>
          <p:nvPr/>
        </p:nvSpPr>
        <p:spPr>
          <a:xfrm>
            <a:off x="2118167" y="919179"/>
            <a:ext cx="7662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ANHELOS </a:t>
            </a:r>
            <a:endParaRPr lang="es-419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2A228BA-258E-491A-A004-B45E6BF4AD2C}"/>
              </a:ext>
            </a:extLst>
          </p:cNvPr>
          <p:cNvSpPr txBox="1"/>
          <p:nvPr/>
        </p:nvSpPr>
        <p:spPr>
          <a:xfrm>
            <a:off x="2245488" y="2175514"/>
            <a:ext cx="86810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Existen anhelos en el ser humano puestos por Dios: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94AACA3-54FB-47CE-A168-DF67DA001DE5}"/>
              </a:ext>
            </a:extLst>
          </p:cNvPr>
          <p:cNvSpPr txBox="1"/>
          <p:nvPr/>
        </p:nvSpPr>
        <p:spPr>
          <a:xfrm>
            <a:off x="3264061" y="3429000"/>
            <a:ext cx="766244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/>
              <a:t>Anhelo de ser amado</a:t>
            </a:r>
            <a:r>
              <a:rPr lang="es-CO" sz="2800" dirty="0"/>
              <a:t>: </a:t>
            </a:r>
            <a:r>
              <a:rPr lang="es-CO" sz="2400" dirty="0"/>
              <a:t>independiente de nuestros errores, ser amado por lo que somos.</a:t>
            </a:r>
          </a:p>
          <a:p>
            <a:endParaRPr lang="es-CO" sz="2800" dirty="0"/>
          </a:p>
          <a:p>
            <a:r>
              <a:rPr lang="es-CO" sz="2400" b="1" dirty="0"/>
              <a:t>Anhelo de Trascendencia</a:t>
            </a:r>
            <a:r>
              <a:rPr lang="es-CO" sz="2800" b="1" dirty="0"/>
              <a:t>: </a:t>
            </a:r>
            <a:r>
              <a:rPr lang="es-CO" sz="2400" dirty="0"/>
              <a:t>tener éxito en la vida  el éxito, importancia</a:t>
            </a:r>
          </a:p>
          <a:p>
            <a:endParaRPr lang="es-CO" sz="2400" dirty="0"/>
          </a:p>
          <a:p>
            <a:r>
              <a:rPr lang="es-CO" sz="2400" b="1" dirty="0"/>
              <a:t>Anhelo de Seguridad: </a:t>
            </a:r>
            <a:r>
              <a:rPr lang="es-CO" sz="2400" dirty="0"/>
              <a:t>saber que todo va  estar bien</a:t>
            </a:r>
          </a:p>
          <a:p>
            <a:pPr marL="342900" indent="-342900">
              <a:buAutoNum type="arabicPeriod"/>
            </a:pPr>
            <a:endParaRPr lang="es-419" dirty="0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89D5311E-05B6-4F29-8C0B-536459D04E2E}"/>
              </a:ext>
            </a:extLst>
          </p:cNvPr>
          <p:cNvSpPr/>
          <p:nvPr/>
        </p:nvSpPr>
        <p:spPr>
          <a:xfrm>
            <a:off x="2430683" y="3487855"/>
            <a:ext cx="943683" cy="481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4EAB2E85-5931-4DAA-B273-BE01428A3BD5}"/>
              </a:ext>
            </a:extLst>
          </p:cNvPr>
          <p:cNvSpPr/>
          <p:nvPr/>
        </p:nvSpPr>
        <p:spPr>
          <a:xfrm>
            <a:off x="2430683" y="4756344"/>
            <a:ext cx="94368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6CD9B252-AB89-4091-BFA9-F09F1F3647A5}"/>
              </a:ext>
            </a:extLst>
          </p:cNvPr>
          <p:cNvSpPr/>
          <p:nvPr/>
        </p:nvSpPr>
        <p:spPr>
          <a:xfrm>
            <a:off x="2285653" y="59388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98761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7856B0C-2B77-4957-AB97-222B5C2AE9B6}"/>
              </a:ext>
            </a:extLst>
          </p:cNvPr>
          <p:cNvSpPr txBox="1"/>
          <p:nvPr/>
        </p:nvSpPr>
        <p:spPr>
          <a:xfrm>
            <a:off x="2013995" y="983848"/>
            <a:ext cx="9387068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/>
              <a:t>¿</a:t>
            </a:r>
            <a:r>
              <a:rPr lang="es-CO" sz="3200" b="1" dirty="0"/>
              <a:t>De que manera la condición pecaminosa del hombre (la depravación), afecta esos anhelos?</a:t>
            </a:r>
          </a:p>
          <a:p>
            <a:endParaRPr lang="es-CO" sz="3200" b="1" dirty="0"/>
          </a:p>
          <a:p>
            <a:r>
              <a:rPr lang="es-CO" sz="2400" b="1" dirty="0"/>
              <a:t>   Afecto de la condición</a:t>
            </a:r>
            <a:r>
              <a:rPr lang="es-CO" sz="2400" dirty="0"/>
              <a:t>: no somos capaces de satisfacer los anhelos de otro, todo el tiempo  esto trae       conflictos</a:t>
            </a:r>
          </a:p>
          <a:p>
            <a:endParaRPr lang="es-CO" sz="2400" dirty="0"/>
          </a:p>
          <a:p>
            <a:r>
              <a:rPr lang="es-CO" sz="2400" dirty="0"/>
              <a:t> N</a:t>
            </a:r>
            <a:r>
              <a:rPr lang="es-MX" sz="2400" dirty="0"/>
              <a:t>ecesitamos satisfacer nuestros propios anhelos, pero  </a:t>
            </a:r>
            <a:r>
              <a:rPr lang="es-CO" sz="2400" dirty="0"/>
              <a:t>por nuestra depravación, nuestra pecaminosidad lo buscamos  fuera de la voluntad de Dios</a:t>
            </a:r>
          </a:p>
          <a:p>
            <a:endParaRPr lang="es-CO" sz="2400" dirty="0"/>
          </a:p>
          <a:p>
            <a:r>
              <a:rPr lang="es-CO" sz="2400" dirty="0"/>
              <a:t>Solo Dios puede satisfacer nuestros Anhelos</a:t>
            </a:r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2400" dirty="0"/>
          </a:p>
          <a:p>
            <a:endParaRPr lang="es-CO" sz="3200" b="1" dirty="0"/>
          </a:p>
          <a:p>
            <a:endParaRPr lang="es-CO" sz="3200" b="1" dirty="0"/>
          </a:p>
          <a:p>
            <a:endParaRPr lang="es-419" sz="2800" b="1" dirty="0"/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27890973-B218-4E25-9C96-34B201BF5517}"/>
              </a:ext>
            </a:extLst>
          </p:cNvPr>
          <p:cNvSpPr/>
          <p:nvPr/>
        </p:nvSpPr>
        <p:spPr>
          <a:xfrm>
            <a:off x="2013995" y="2944368"/>
            <a:ext cx="266218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F558A83D-D8ED-4A55-81F4-6F29FB8A3E17}"/>
              </a:ext>
            </a:extLst>
          </p:cNvPr>
          <p:cNvSpPr/>
          <p:nvPr/>
        </p:nvSpPr>
        <p:spPr>
          <a:xfrm>
            <a:off x="8368496" y="3310361"/>
            <a:ext cx="43983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48098348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</TotalTime>
  <Words>134</Words>
  <Application>Microsoft Office PowerPoint</Application>
  <PresentationFormat>Panorámica</PresentationFormat>
  <Paragraphs>34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Espiral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8</cp:revision>
  <dcterms:created xsi:type="dcterms:W3CDTF">2026-03-25T18:43:45Z</dcterms:created>
  <dcterms:modified xsi:type="dcterms:W3CDTF">2026-03-25T19:51:45Z</dcterms:modified>
</cp:coreProperties>
</file>