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92" r:id="rId1"/>
  </p:sldMasterIdLst>
  <p:notesMasterIdLst>
    <p:notesMasterId r:id="rId9"/>
  </p:notesMasterIdLst>
  <p:handoutMasterIdLst>
    <p:handoutMasterId r:id="rId10"/>
  </p:handoutMasterIdLst>
  <p:sldIdLst>
    <p:sldId id="256" r:id="rId2"/>
    <p:sldId id="2571" r:id="rId3"/>
    <p:sldId id="2572" r:id="rId4"/>
    <p:sldId id="2573" r:id="rId5"/>
    <p:sldId id="2574" r:id="rId6"/>
    <p:sldId id="2575" r:id="rId7"/>
    <p:sldId id="2576" r:id="rId8"/>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BFAF80-DE42-4C8A-BB6C-ABC859540406}" v="49" dt="2026-03-19T19:22:52.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86" autoAdjust="0"/>
    <p:restoredTop sz="94557"/>
  </p:normalViewPr>
  <p:slideViewPr>
    <p:cSldViewPr snapToGrid="0">
      <p:cViewPr varScale="1">
        <p:scale>
          <a:sx n="86" d="100"/>
          <a:sy n="86" d="100"/>
        </p:scale>
        <p:origin x="120" y="16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fecha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223FF85-4E34-4546-B772-76DFA4A6051B}" type="datetimeFigureOut">
              <a:rPr lang="en-US" smtClean="0"/>
              <a:t>3/19/2026</a:t>
            </a:fld>
            <a:endParaRPr lang="en-US"/>
          </a:p>
        </p:txBody>
      </p:sp>
      <p:sp>
        <p:nvSpPr>
          <p:cNvPr id="4" name="Marcador de pie de página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Marcador de número de diapositiva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B5CC398-6116-4BD2-9FAD-9822FDA158BE}" type="datetimeFigureOut">
              <a:rPr lang="en-US" smtClean="0"/>
              <a:t>3/19/2026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5D9603-2EED-4B1F-A5C5-102D72E48AF0}" type="slidenum">
              <a:rPr kumimoji="0" lang="es-MX"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s-MX" sz="1200" b="0" i="0" u="none" strike="noStrike" kern="1200" cap="none" spc="0" normalizeH="0" baseline="0" noProof="0" dirty="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997612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p:cNvSpPr>
            <a:spLocks noGrp="1"/>
          </p:cNvSpPr>
          <p:nvPr>
            <p:ph type="sldNum" sz="quarter" idx="5"/>
          </p:nvPr>
        </p:nvSpPr>
        <p:spPr/>
        <p:txBody>
          <a:bodyPr/>
          <a:lstStyle/>
          <a:p>
            <a:pPr rtl="0"/>
            <a:fld id="{38EFF46E-6B43-41F9-9272-B566D03A251C}" type="slidenum">
              <a:rPr lang="en-US" smtClean="0"/>
              <a:t>2</a:t>
            </a:fld>
            <a:endParaRPr lang="en-US"/>
          </a:p>
        </p:txBody>
      </p:sp>
    </p:spTree>
    <p:extLst>
      <p:ext uri="{BB962C8B-B14F-4D97-AF65-F5344CB8AC3E}">
        <p14:creationId xmlns:p14="http://schemas.microsoft.com/office/powerpoint/2010/main" val="3298304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7B966-9385-8CC7-8002-494DEF9CE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1999E-01B5-2CF2-CB67-5F5CD9C6C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074ED-553E-E7F2-70B4-1677898D508A}"/>
              </a:ext>
            </a:extLst>
          </p:cNvPr>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a:extLst>
              <a:ext uri="{FF2B5EF4-FFF2-40B4-BE49-F238E27FC236}">
                <a16:creationId xmlns:a16="http://schemas.microsoft.com/office/drawing/2014/main" id="{1F5EFEA6-63E1-C7A1-1FAD-78F9489B6042}"/>
              </a:ext>
            </a:extLst>
          </p:cNvPr>
          <p:cNvSpPr>
            <a:spLocks noGrp="1"/>
          </p:cNvSpPr>
          <p:nvPr>
            <p:ph type="sldNum" sz="quarter" idx="5"/>
          </p:nvPr>
        </p:nvSpPr>
        <p:spPr/>
        <p:txBody>
          <a:bodyPr/>
          <a:lstStyle/>
          <a:p>
            <a:pPr rtl="0"/>
            <a:fld id="{38EFF46E-6B43-41F9-9272-B566D03A251C}" type="slidenum">
              <a:rPr lang="en-US" smtClean="0"/>
              <a:t>3</a:t>
            </a:fld>
            <a:endParaRPr lang="en-US"/>
          </a:p>
        </p:txBody>
      </p:sp>
    </p:spTree>
    <p:extLst>
      <p:ext uri="{BB962C8B-B14F-4D97-AF65-F5344CB8AC3E}">
        <p14:creationId xmlns:p14="http://schemas.microsoft.com/office/powerpoint/2010/main" val="1511368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CEADE-862A-4B69-42CE-7E712C52A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60085-0FCE-122C-0973-FF940D14C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D2191-A73E-D8A1-7DA5-1587571F43E9}"/>
              </a:ext>
            </a:extLst>
          </p:cNvPr>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a:extLst>
              <a:ext uri="{FF2B5EF4-FFF2-40B4-BE49-F238E27FC236}">
                <a16:creationId xmlns:a16="http://schemas.microsoft.com/office/drawing/2014/main" id="{B4828C70-627B-EDC5-271E-1DF604DADEC0}"/>
              </a:ext>
            </a:extLst>
          </p:cNvPr>
          <p:cNvSpPr>
            <a:spLocks noGrp="1"/>
          </p:cNvSpPr>
          <p:nvPr>
            <p:ph type="sldNum" sz="quarter" idx="5"/>
          </p:nvPr>
        </p:nvSpPr>
        <p:spPr/>
        <p:txBody>
          <a:bodyPr/>
          <a:lstStyle/>
          <a:p>
            <a:pPr rtl="0"/>
            <a:fld id="{38EFF46E-6B43-41F9-9272-B566D03A251C}" type="slidenum">
              <a:rPr lang="en-US" smtClean="0"/>
              <a:t>4</a:t>
            </a:fld>
            <a:endParaRPr lang="en-US"/>
          </a:p>
        </p:txBody>
      </p:sp>
    </p:spTree>
    <p:extLst>
      <p:ext uri="{BB962C8B-B14F-4D97-AF65-F5344CB8AC3E}">
        <p14:creationId xmlns:p14="http://schemas.microsoft.com/office/powerpoint/2010/main" val="1500675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A7BDE-6B70-BF07-7E03-B293EDA8C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247DB-07AD-D0D8-4823-9289DD285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0CB78-D646-D81C-A793-E1B3D0FEF651}"/>
              </a:ext>
            </a:extLst>
          </p:cNvPr>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a:extLst>
              <a:ext uri="{FF2B5EF4-FFF2-40B4-BE49-F238E27FC236}">
                <a16:creationId xmlns:a16="http://schemas.microsoft.com/office/drawing/2014/main" id="{46F5B34E-8268-0DDF-C390-F739691C8E9B}"/>
              </a:ext>
            </a:extLst>
          </p:cNvPr>
          <p:cNvSpPr>
            <a:spLocks noGrp="1"/>
          </p:cNvSpPr>
          <p:nvPr>
            <p:ph type="sldNum" sz="quarter" idx="5"/>
          </p:nvPr>
        </p:nvSpPr>
        <p:spPr/>
        <p:txBody>
          <a:bodyPr/>
          <a:lstStyle/>
          <a:p>
            <a:pPr rtl="0"/>
            <a:fld id="{38EFF46E-6B43-41F9-9272-B566D03A251C}" type="slidenum">
              <a:rPr lang="en-US" smtClean="0"/>
              <a:t>5</a:t>
            </a:fld>
            <a:endParaRPr lang="en-US"/>
          </a:p>
        </p:txBody>
      </p:sp>
    </p:spTree>
    <p:extLst>
      <p:ext uri="{BB962C8B-B14F-4D97-AF65-F5344CB8AC3E}">
        <p14:creationId xmlns:p14="http://schemas.microsoft.com/office/powerpoint/2010/main" val="1384999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7CA76-94D8-7992-7195-C5E1E9596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2B3C4-64C0-D48A-7814-5AFE78F47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98AFC-3DA4-1D02-E5A0-4DF2CF7CB292}"/>
              </a:ext>
            </a:extLst>
          </p:cNvPr>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a:extLst>
              <a:ext uri="{FF2B5EF4-FFF2-40B4-BE49-F238E27FC236}">
                <a16:creationId xmlns:a16="http://schemas.microsoft.com/office/drawing/2014/main" id="{76BEC9F2-AA78-326C-9055-AC54DDDAE633}"/>
              </a:ext>
            </a:extLst>
          </p:cNvPr>
          <p:cNvSpPr>
            <a:spLocks noGrp="1"/>
          </p:cNvSpPr>
          <p:nvPr>
            <p:ph type="sldNum" sz="quarter" idx="5"/>
          </p:nvPr>
        </p:nvSpPr>
        <p:spPr/>
        <p:txBody>
          <a:bodyPr/>
          <a:lstStyle/>
          <a:p>
            <a:pPr rtl="0"/>
            <a:fld id="{38EFF46E-6B43-41F9-9272-B566D03A251C}" type="slidenum">
              <a:rPr lang="en-US" smtClean="0"/>
              <a:t>6</a:t>
            </a:fld>
            <a:endParaRPr lang="en-US"/>
          </a:p>
        </p:txBody>
      </p:sp>
    </p:spTree>
    <p:extLst>
      <p:ext uri="{BB962C8B-B14F-4D97-AF65-F5344CB8AC3E}">
        <p14:creationId xmlns:p14="http://schemas.microsoft.com/office/powerpoint/2010/main" val="3499672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3113-8031-DEAC-B9D6-FA4003610B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447EA-E1DF-0C53-FDE4-3AB705DCDF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FD284-9147-1AAF-7C3F-47A84D36520D}"/>
              </a:ext>
            </a:extLst>
          </p:cNvPr>
          <p:cNvSpPr>
            <a:spLocks noGrp="1"/>
          </p:cNvSpPr>
          <p:nvPr>
            <p:ph type="body" idx="1"/>
          </p:nvPr>
        </p:nvSpPr>
        <p:spPr/>
        <p:txBody>
          <a:bodyPr/>
          <a:lstStyle/>
          <a:p>
            <a:r>
              <a:rPr lang="en-US"/>
              <a:t>
La oración ocupa un lugar central en la terapia cristiana para las adicciones, ya que conecta al drogadicto con el poder transformador de Dios. Orar junto con la persona permite pedir valor, entrega y fortaleza para enfrentar el proceso de recuperación, reconociendo que no se trata solo de un esfuerzo humano. La Biblia enseña que Dios no nos ha dado un espíritu de cobardía, sino de poder, amor y dominio propio, cualidades esenciales para vencer la adicción. La oración también fortalece la fe, renueva la esperanza y ayuda al individuo a experimentar el acompañamiento divino en los momentos de mayor debilidad. Integrar la oración de manera constante en el proceso terapéutico contribuye a una recuperación más profunda y significativa, centrada no solo en dejar la droga, sino en vivir una vida transformada y con propósito. 
 Origen de imagen: biblioteca de contenido de Microsoft 365</a:t>
            </a:r>
          </a:p>
        </p:txBody>
      </p:sp>
      <p:sp>
        <p:nvSpPr>
          <p:cNvPr id="4" name="Slide Number Placeholder 3">
            <a:extLst>
              <a:ext uri="{FF2B5EF4-FFF2-40B4-BE49-F238E27FC236}">
                <a16:creationId xmlns:a16="http://schemas.microsoft.com/office/drawing/2014/main" id="{027F0F6D-39E1-931B-2F3D-DF19A95F1BCE}"/>
              </a:ext>
            </a:extLst>
          </p:cNvPr>
          <p:cNvSpPr>
            <a:spLocks noGrp="1"/>
          </p:cNvSpPr>
          <p:nvPr>
            <p:ph type="sldNum" sz="quarter" idx="5"/>
          </p:nvPr>
        </p:nvSpPr>
        <p:spPr/>
        <p:txBody>
          <a:bodyPr/>
          <a:lstStyle/>
          <a:p>
            <a:pPr rtl="0"/>
            <a:fld id="{38EFF46E-6B43-41F9-9272-B566D03A251C}" type="slidenum">
              <a:rPr lang="en-US" smtClean="0"/>
              <a:t>7</a:t>
            </a:fld>
            <a:endParaRPr lang="en-US"/>
          </a:p>
        </p:txBody>
      </p:sp>
    </p:spTree>
    <p:extLst>
      <p:ext uri="{BB962C8B-B14F-4D97-AF65-F5344CB8AC3E}">
        <p14:creationId xmlns:p14="http://schemas.microsoft.com/office/powerpoint/2010/main" val="4839641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sv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28.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p:bg>
      <p:bgRef idx="1001">
        <a:schemeClr val="bg1"/>
      </p:bgRef>
    </p:bg>
    <p:spTree>
      <p:nvGrpSpPr>
        <p:cNvPr id="1" name=""/>
        <p:cNvGrpSpPr/>
        <p:nvPr/>
      </p:nvGrpSpPr>
      <p:grpSpPr>
        <a:xfrm>
          <a:off x="0" y="0"/>
          <a:ext cx="0" cy="0"/>
          <a:chOff x="0" y="0"/>
          <a:chExt cx="0" cy="0"/>
        </a:xfrm>
      </p:grpSpPr>
      <p:pic>
        <p:nvPicPr>
          <p:cNvPr id="14" name="Imagen 13" descr="Un primer plano de un fondo azul y rosa&#10;&#10;El contenido generado por inteligencia artificial puede ser incorrecto.">
            <a:extLst>
              <a:ext uri="{FF2B5EF4-FFF2-40B4-BE49-F238E27FC236}">
                <a16:creationId xmlns:a16="http://schemas.microsoft.com/office/drawing/2014/main" id="{FA0DAAF8-1473-19E2-7A19-C912696FE1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59ED5AFE-4996-3F24-6A40-DB7BC8D42158}"/>
              </a:ext>
            </a:extLst>
          </p:cNvPr>
          <p:cNvSpPr>
            <a:spLocks noGrp="1"/>
          </p:cNvSpPr>
          <p:nvPr>
            <p:ph type="ctrTitle"/>
          </p:nvPr>
        </p:nvSpPr>
        <p:spPr>
          <a:xfrm>
            <a:off x="589041" y="2438400"/>
            <a:ext cx="10993359" cy="2684329"/>
          </a:xfrm>
        </p:spPr>
        <p:txBody>
          <a:bodyPr vert="horz" lIns="91440" tIns="45720" rIns="91440" bIns="45720" rtlCol="0" anchor="b">
            <a:normAutofit/>
          </a:bodyPr>
          <a:lstStyle>
            <a:lvl1pPr>
              <a:defRPr lang="en-US" sz="6600" dirty="0">
                <a:solidFill>
                  <a:schemeClr val="tx1"/>
                </a:solidFill>
              </a:defRPr>
            </a:lvl1pPr>
          </a:lstStyle>
          <a:p>
            <a:pPr lvl="0" rtl="0"/>
            <a:r>
              <a:rPr lang="es"/>
              <a:t>Haga clic para modificar el estilo de título del patrón</a:t>
            </a:r>
          </a:p>
        </p:txBody>
      </p:sp>
      <p:sp>
        <p:nvSpPr>
          <p:cNvPr id="9" name="Subtítulo 2">
            <a:extLst>
              <a:ext uri="{FF2B5EF4-FFF2-40B4-BE49-F238E27FC236}">
                <a16:creationId xmlns:a16="http://schemas.microsoft.com/office/drawing/2014/main" id="{6F756E8C-2C5E-B25F-5DAD-4E06067BC734}"/>
              </a:ext>
            </a:extLst>
          </p:cNvPr>
          <p:cNvSpPr>
            <a:spLocks noGrp="1"/>
          </p:cNvSpPr>
          <p:nvPr>
            <p:ph type="subTitle" idx="1"/>
          </p:nvPr>
        </p:nvSpPr>
        <p:spPr>
          <a:xfrm>
            <a:off x="589041" y="5257800"/>
            <a:ext cx="9164559" cy="914400"/>
          </a:xfrm>
        </p:spPr>
        <p:txBody>
          <a:bodyPr vert="horz" lIns="91440" tIns="45720" rIns="91440" bIns="45720" rtlCol="0">
            <a:normAutofit/>
          </a:bodyPr>
          <a:lstStyle>
            <a:lvl1pPr marL="0" indent="0">
              <a:buNone/>
              <a:defRPr lang="en-US" sz="2200" dirty="0">
                <a:solidFill>
                  <a:schemeClr val="tx1"/>
                </a:solidFill>
              </a:defRPr>
            </a:lvl1pPr>
          </a:lstStyle>
          <a:p>
            <a:pPr lvl="0" rtl="0"/>
            <a:r>
              <a:rPr lang="es"/>
              <a:t>Haga clic para editar el estilo de subtítulo del patrón</a:t>
            </a:r>
          </a:p>
        </p:txBody>
      </p:sp>
      <p:pic>
        <p:nvPicPr>
          <p:cNvPr id="2" name="Gráfico 1">
            <a:extLst>
              <a:ext uri="{FF2B5EF4-FFF2-40B4-BE49-F238E27FC236}">
                <a16:creationId xmlns:a16="http://schemas.microsoft.com/office/drawing/2014/main" id="{FB03B42F-CFBB-090D-EC8E-0FC7E903EE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11" name="Marcador de pie de página 10">
            <a:extLst>
              <a:ext uri="{FF2B5EF4-FFF2-40B4-BE49-F238E27FC236}">
                <a16:creationId xmlns:a16="http://schemas.microsoft.com/office/drawing/2014/main" id="{DD36ECCE-2AA5-C398-CA75-78EBCBDCF261}"/>
              </a:ext>
            </a:extLst>
          </p:cNvPr>
          <p:cNvSpPr>
            <a:spLocks noGrp="1"/>
          </p:cNvSpPr>
          <p:nvPr>
            <p:ph type="ftr" sz="quarter" idx="11"/>
          </p:nvPr>
        </p:nvSpPr>
        <p:spPr>
          <a:xfrm>
            <a:off x="6280176" y="152400"/>
            <a:ext cx="3200400" cy="365125"/>
          </a:xfrm>
        </p:spPr>
        <p:txBody>
          <a:bodyPr rtlCol="0"/>
          <a:lstStyle/>
          <a:p>
            <a:pPr rtl="0"/>
            <a:r>
              <a:rPr lang="es"/>
              <a:t>Texto de pie de página de muestra</a:t>
            </a:r>
          </a:p>
        </p:txBody>
      </p:sp>
      <p:sp>
        <p:nvSpPr>
          <p:cNvPr id="6" name="Marcador de fecha 5">
            <a:extLst>
              <a:ext uri="{FF2B5EF4-FFF2-40B4-BE49-F238E27FC236}">
                <a16:creationId xmlns:a16="http://schemas.microsoft.com/office/drawing/2014/main" id="{FA4C2171-40CE-DE50-6D13-60F77A548C03}"/>
              </a:ext>
            </a:extLst>
          </p:cNvPr>
          <p:cNvSpPr>
            <a:spLocks noGrp="1"/>
          </p:cNvSpPr>
          <p:nvPr>
            <p:ph type="dt" sz="half" idx="10"/>
          </p:nvPr>
        </p:nvSpPr>
        <p:spPr>
          <a:xfrm>
            <a:off x="9531099" y="152400"/>
            <a:ext cx="1800171" cy="365125"/>
          </a:xfrm>
        </p:spPr>
        <p:txBody>
          <a:bodyPr rtlCol="0"/>
          <a:lstStyle/>
          <a:p>
            <a:pPr rtl="0"/>
            <a:r>
              <a:rPr lang="en-US"/>
              <a:t>25/11/2025</a:t>
            </a:r>
          </a:p>
        </p:txBody>
      </p:sp>
      <p:sp>
        <p:nvSpPr>
          <p:cNvPr id="12" name="Marcador de número de diapositiva 11">
            <a:extLst>
              <a:ext uri="{FF2B5EF4-FFF2-40B4-BE49-F238E27FC236}">
                <a16:creationId xmlns:a16="http://schemas.microsoft.com/office/drawing/2014/main" id="{73F8FB25-49C8-A3FD-F32A-4C95B18F4A71}"/>
              </a:ext>
            </a:extLst>
          </p:cNvPr>
          <p:cNvSpPr>
            <a:spLocks noGrp="1"/>
          </p:cNvSpPr>
          <p:nvPr>
            <p:ph type="sldNum" sz="quarter" idx="12"/>
          </p:nvPr>
        </p:nvSpPr>
        <p:spPr>
          <a:xfrm>
            <a:off x="11381793" y="152400"/>
            <a:ext cx="429207" cy="365125"/>
          </a:xfrm>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7357190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cabezado de sección 2">
    <p:bg>
      <p:bgRef idx="1001">
        <a:schemeClr val="bg1"/>
      </p:bgRef>
    </p:bg>
    <p:spTree>
      <p:nvGrpSpPr>
        <p:cNvPr id="1" name=""/>
        <p:cNvGrpSpPr/>
        <p:nvPr/>
      </p:nvGrpSpPr>
      <p:grpSpPr>
        <a:xfrm>
          <a:off x="0" y="0"/>
          <a:ext cx="0" cy="0"/>
          <a:chOff x="0" y="0"/>
          <a:chExt cx="0" cy="0"/>
        </a:xfrm>
      </p:grpSpPr>
      <p:pic>
        <p:nvPicPr>
          <p:cNvPr id="14" name="Imagen 13" descr="Una imagen borrosa de color azul y rosa&#10;&#10;El contenido generado por inteligencia artificial puede ser incorrecto.">
            <a:extLst>
              <a:ext uri="{FF2B5EF4-FFF2-40B4-BE49-F238E27FC236}">
                <a16:creationId xmlns:a16="http://schemas.microsoft.com/office/drawing/2014/main" id="{E8AEC1E5-A1B0-5F0D-7E91-B99164B66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4" name="Título 1">
            <a:extLst>
              <a:ext uri="{FF2B5EF4-FFF2-40B4-BE49-F238E27FC236}">
                <a16:creationId xmlns:a16="http://schemas.microsoft.com/office/drawing/2014/main" id="{1AC02B19-E76A-5F06-CC78-E185C785940F}"/>
              </a:ext>
            </a:extLst>
          </p:cNvPr>
          <p:cNvSpPr>
            <a:spLocks noGrp="1"/>
          </p:cNvSpPr>
          <p:nvPr>
            <p:ph type="ctrTitle" hasCustomPrompt="1"/>
          </p:nvPr>
        </p:nvSpPr>
        <p:spPr>
          <a:xfrm>
            <a:off x="381000" y="1600200"/>
            <a:ext cx="114300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rtl="0"/>
            <a:r>
              <a:rPr lang="es"/>
              <a:t>Encabezado de sección</a:t>
            </a:r>
          </a:p>
        </p:txBody>
      </p:sp>
      <p:sp>
        <p:nvSpPr>
          <p:cNvPr id="5" name="Marcador de pie de página 4">
            <a:extLst>
              <a:ext uri="{FF2B5EF4-FFF2-40B4-BE49-F238E27FC236}">
                <a16:creationId xmlns:a16="http://schemas.microsoft.com/office/drawing/2014/main" id="{78F6BEA5-7812-E1C8-AD3A-DE3629179E0A}"/>
              </a:ext>
            </a:extLst>
          </p:cNvPr>
          <p:cNvSpPr>
            <a:spLocks noGrp="1"/>
          </p:cNvSpPr>
          <p:nvPr>
            <p:ph type="ftr" sz="quarter" idx="11"/>
          </p:nvPr>
        </p:nvSpPr>
        <p:spPr/>
        <p:txBody>
          <a:bodyPr rtlCol="0"/>
          <a:lstStyle>
            <a:lvl1pPr>
              <a:defRPr>
                <a:solidFill>
                  <a:schemeClr val="tx1"/>
                </a:solidFill>
              </a:defRPr>
            </a:lvl1pPr>
          </a:lstStyle>
          <a:p>
            <a:pPr rtl="0"/>
            <a:r>
              <a:rPr lang="es"/>
              <a:t>Ejemplo de Texto de pie de página</a:t>
            </a:r>
          </a:p>
        </p:txBody>
      </p:sp>
      <p:sp>
        <p:nvSpPr>
          <p:cNvPr id="3" name="Marcador de fecha 2">
            <a:extLst>
              <a:ext uri="{FF2B5EF4-FFF2-40B4-BE49-F238E27FC236}">
                <a16:creationId xmlns:a16="http://schemas.microsoft.com/office/drawing/2014/main" id="{5A3B1F3F-0C8E-5A7A-475A-00F1006A7B31}"/>
              </a:ext>
            </a:extLst>
          </p:cNvPr>
          <p:cNvSpPr>
            <a:spLocks noGrp="1"/>
          </p:cNvSpPr>
          <p:nvPr>
            <p:ph type="dt" sz="half" idx="10"/>
          </p:nvPr>
        </p:nvSpPr>
        <p:spPr/>
        <p:txBody>
          <a:bodyPr rtlCol="0"/>
          <a:lstStyle>
            <a:lvl1pPr>
              <a:defRPr>
                <a:solidFill>
                  <a:schemeClr val="tx1"/>
                </a:solidFill>
              </a:defRPr>
            </a:lvl1pPr>
          </a:lstStyle>
          <a:p>
            <a:pPr rtl="0"/>
            <a:r>
              <a:rPr lang="en-US"/>
              <a:t>25/11/2025</a:t>
            </a:r>
          </a:p>
        </p:txBody>
      </p:sp>
      <p:sp>
        <p:nvSpPr>
          <p:cNvPr id="6" name="Marcador de número de diapositiva 5">
            <a:extLst>
              <a:ext uri="{FF2B5EF4-FFF2-40B4-BE49-F238E27FC236}">
                <a16:creationId xmlns:a16="http://schemas.microsoft.com/office/drawing/2014/main" id="{9435B1E7-7CF5-B0DF-C56E-203939E591D7}"/>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2520384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701A1411-1618-7B55-6F05-E4292F281D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FC3F75D9-C1DA-5E09-7705-E8EDCDDEEF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2192000" cy="6858000"/>
          </a:xfrm>
          <a:prstGeom prst="rect">
            <a:avLst/>
          </a:prstGeom>
        </p:spPr>
      </p:pic>
      <p:sp>
        <p:nvSpPr>
          <p:cNvPr id="9" name="Título 1">
            <a:extLst>
              <a:ext uri="{FF2B5EF4-FFF2-40B4-BE49-F238E27FC236}">
                <a16:creationId xmlns:a16="http://schemas.microsoft.com/office/drawing/2014/main" id="{61423BE9-C6AD-3608-7312-55246E016EAA}"/>
              </a:ext>
            </a:extLst>
          </p:cNvPr>
          <p:cNvSpPr>
            <a:spLocks noGrp="1"/>
          </p:cNvSpPr>
          <p:nvPr>
            <p:ph type="title"/>
          </p:nvPr>
        </p:nvSpPr>
        <p:spPr>
          <a:xfrm>
            <a:off x="609600" y="685800"/>
            <a:ext cx="6629400" cy="1681218"/>
          </a:xfrm>
        </p:spPr>
        <p:txBody>
          <a:bodyPr rtlCol="0" anchor="t">
            <a:normAutofit/>
          </a:bodyPr>
          <a:lstStyle>
            <a:lvl1pPr>
              <a:defRPr sz="6800">
                <a:solidFill>
                  <a:schemeClr val="tx1"/>
                </a:solidFill>
              </a:defRPr>
            </a:lvl1pPr>
          </a:lstStyle>
          <a:p>
            <a:pPr rtl="0"/>
            <a:r>
              <a:rPr lang="es"/>
              <a:t>Haga clic para modificar el estilo de título del patrón</a:t>
            </a:r>
          </a:p>
        </p:txBody>
      </p:sp>
      <p:sp>
        <p:nvSpPr>
          <p:cNvPr id="13" name="Marcador de contenido 6">
            <a:extLst>
              <a:ext uri="{FF2B5EF4-FFF2-40B4-BE49-F238E27FC236}">
                <a16:creationId xmlns:a16="http://schemas.microsoft.com/office/drawing/2014/main" id="{4DB465B5-8C64-384F-7DC0-7C2D1C976108}"/>
              </a:ext>
            </a:extLst>
          </p:cNvPr>
          <p:cNvSpPr>
            <a:spLocks noGrp="1"/>
          </p:cNvSpPr>
          <p:nvPr>
            <p:ph sz="quarter" idx="13"/>
          </p:nvPr>
        </p:nvSpPr>
        <p:spPr>
          <a:xfrm>
            <a:off x="609601" y="2514600"/>
            <a:ext cx="7086599" cy="3463314"/>
          </a:xfrm>
        </p:spPr>
        <p:txBody>
          <a:bodyPr rtlCol="0">
            <a:normAutofit/>
          </a:bodyPr>
          <a:lstStyle>
            <a:lvl1pPr marL="457200" indent="-457200">
              <a:buFont typeface="+mj-lt"/>
              <a:buAutoNum type="arabicPeriod"/>
              <a:defRPr sz="1800">
                <a:solidFill>
                  <a:schemeClr val="tx1"/>
                </a:solidFill>
              </a:defRPr>
            </a:lvl1pPr>
            <a:lvl2pPr marL="685800" indent="-457200">
              <a:buFont typeface="+mj-lt"/>
              <a:buAutoNum type="arabicPeriod"/>
              <a:defRPr sz="1600">
                <a:solidFill>
                  <a:schemeClr val="tx1"/>
                </a:solidFill>
              </a:defRPr>
            </a:lvl2pPr>
            <a:lvl3pPr marL="800100" indent="-342900">
              <a:buFont typeface="+mj-lt"/>
              <a:buAutoNum type="arabicPeriod"/>
              <a:defRPr sz="1400">
                <a:solidFill>
                  <a:schemeClr val="tx1"/>
                </a:solidFill>
              </a:defRPr>
            </a:lvl3pPr>
            <a:lvl4pPr marL="1028700" indent="-342900">
              <a:buFont typeface="+mj-lt"/>
              <a:buAutoNum type="arabicPeriod"/>
              <a:defRPr sz="1400">
                <a:solidFill>
                  <a:schemeClr val="tx1"/>
                </a:solidFill>
              </a:defRPr>
            </a:lvl4pPr>
            <a:lvl5pPr marL="1257300" indent="-342900">
              <a:buFont typeface="+mj-lt"/>
              <a:buAutoNum type="arabicPeriod"/>
              <a:defRPr sz="1400">
                <a:solidFill>
                  <a:schemeClr val="tx1"/>
                </a:solidFill>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3" name="Marcador de pie de página 2">
            <a:extLst>
              <a:ext uri="{FF2B5EF4-FFF2-40B4-BE49-F238E27FC236}">
                <a16:creationId xmlns:a16="http://schemas.microsoft.com/office/drawing/2014/main" id="{1998790F-95AF-C438-81C4-A7AFBC618EE3}"/>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2" name="Marcador de fecha 1">
            <a:extLst>
              <a:ext uri="{FF2B5EF4-FFF2-40B4-BE49-F238E27FC236}">
                <a16:creationId xmlns:a16="http://schemas.microsoft.com/office/drawing/2014/main" id="{99A11A83-974F-916E-4B94-072D216980E7}"/>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4" name="Marcador de número de diapositiva 3">
            <a:extLst>
              <a:ext uri="{FF2B5EF4-FFF2-40B4-BE49-F238E27FC236}">
                <a16:creationId xmlns:a16="http://schemas.microsoft.com/office/drawing/2014/main" id="{A5B9FFFF-03A0-FB05-6654-69512558AAE7}"/>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con imagen">
    <p:bg>
      <p:bgPr>
        <a:solidFill>
          <a:schemeClr val="bg1"/>
        </a:solidFill>
        <a:effectLst/>
      </p:bgPr>
    </p:bg>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F295885B-1DD3-9A2F-6CE5-85B63AC5CD9F}"/>
              </a:ext>
            </a:extLst>
          </p:cNvPr>
          <p:cNvSpPr>
            <a:spLocks noGrp="1"/>
          </p:cNvSpPr>
          <p:nvPr>
            <p:ph type="title"/>
          </p:nvPr>
        </p:nvSpPr>
        <p:spPr>
          <a:xfrm>
            <a:off x="381000" y="4343400"/>
            <a:ext cx="4800599" cy="2133600"/>
          </a:xfrm>
        </p:spPr>
        <p:txBody>
          <a:bodyPr rtlCol="0" anchor="b">
            <a:normAutofit/>
          </a:bodyPr>
          <a:lstStyle>
            <a:lvl1pPr>
              <a:defRPr sz="7200"/>
            </a:lvl1pPr>
          </a:lstStyle>
          <a:p>
            <a:pPr rtl="0"/>
            <a:r>
              <a:rPr lang="es"/>
              <a:t>Haga clic para modificar el estilo de título del patrón</a:t>
            </a:r>
          </a:p>
        </p:txBody>
      </p:sp>
      <p:sp>
        <p:nvSpPr>
          <p:cNvPr id="6" name="Marcador de posición de imagen 34">
            <a:extLst>
              <a:ext uri="{FF2B5EF4-FFF2-40B4-BE49-F238E27FC236}">
                <a16:creationId xmlns:a16="http://schemas.microsoft.com/office/drawing/2014/main" id="{41D936BB-D3BE-42B9-6F9B-0D898AFA4EC9}"/>
              </a:ext>
            </a:extLst>
          </p:cNvPr>
          <p:cNvSpPr>
            <a:spLocks noGrp="1"/>
          </p:cNvSpPr>
          <p:nvPr>
            <p:ph type="pic" sz="quarter" idx="14"/>
          </p:nvPr>
        </p:nvSpPr>
        <p:spPr>
          <a:xfrm>
            <a:off x="152400" y="152400"/>
            <a:ext cx="11887200" cy="3733798"/>
          </a:xfrm>
          <a:custGeom>
            <a:avLst/>
            <a:gdLst>
              <a:gd name="connsiteX0" fmla="*/ 349240 w 11887200"/>
              <a:gd name="connsiteY0" fmla="*/ 0 h 3733798"/>
              <a:gd name="connsiteX1" fmla="*/ 11537960 w 11887200"/>
              <a:gd name="connsiteY1" fmla="*/ 0 h 3733798"/>
              <a:gd name="connsiteX2" fmla="*/ 11608344 w 11887200"/>
              <a:gd name="connsiteY2" fmla="*/ 7095 h 3733798"/>
              <a:gd name="connsiteX3" fmla="*/ 11887200 w 11887200"/>
              <a:gd name="connsiteY3" fmla="*/ 349249 h 3733798"/>
              <a:gd name="connsiteX4" fmla="*/ 11887200 w 11887200"/>
              <a:gd name="connsiteY4" fmla="*/ 2021400 h 3733798"/>
              <a:gd name="connsiteX5" fmla="*/ 11537950 w 11887200"/>
              <a:gd name="connsiteY5" fmla="*/ 2370650 h 3733798"/>
              <a:gd name="connsiteX6" fmla="*/ 5378450 w 11887200"/>
              <a:gd name="connsiteY6" fmla="*/ 2370650 h 3733798"/>
              <a:gd name="connsiteX7" fmla="*/ 5029200 w 11887200"/>
              <a:gd name="connsiteY7" fmla="*/ 2719900 h 3733798"/>
              <a:gd name="connsiteX8" fmla="*/ 5029200 w 11887200"/>
              <a:gd name="connsiteY8" fmla="*/ 3384548 h 3733798"/>
              <a:gd name="connsiteX9" fmla="*/ 4679950 w 11887200"/>
              <a:gd name="connsiteY9" fmla="*/ 3733798 h 3733798"/>
              <a:gd name="connsiteX10" fmla="*/ 349250 w 11887200"/>
              <a:gd name="connsiteY10" fmla="*/ 3733798 h 3733798"/>
              <a:gd name="connsiteX11" fmla="*/ 0 w 11887200"/>
              <a:gd name="connsiteY11" fmla="*/ 3384548 h 3733798"/>
              <a:gd name="connsiteX12" fmla="*/ 0 w 11887200"/>
              <a:gd name="connsiteY12" fmla="*/ 349249 h 3733798"/>
              <a:gd name="connsiteX13" fmla="*/ 278864 w 11887200"/>
              <a:gd name="connsiteY13" fmla="*/ 7095 h 373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200" h="3733798">
                <a:moveTo>
                  <a:pt x="349240" y="0"/>
                </a:moveTo>
                <a:lnTo>
                  <a:pt x="11537960" y="0"/>
                </a:lnTo>
                <a:lnTo>
                  <a:pt x="11608344" y="7095"/>
                </a:lnTo>
                <a:cubicBezTo>
                  <a:pt x="11767505" y="39661"/>
                  <a:pt x="11887200" y="180474"/>
                  <a:pt x="11887200" y="349249"/>
                </a:cubicBezTo>
                <a:lnTo>
                  <a:pt x="11887200" y="2021400"/>
                </a:lnTo>
                <a:cubicBezTo>
                  <a:pt x="11887200" y="2214288"/>
                  <a:pt x="11730863" y="2370650"/>
                  <a:pt x="11537950" y="2370650"/>
                </a:cubicBezTo>
                <a:lnTo>
                  <a:pt x="5378450" y="2370650"/>
                </a:lnTo>
                <a:cubicBezTo>
                  <a:pt x="5185563" y="2370650"/>
                  <a:pt x="5029200" y="2527013"/>
                  <a:pt x="5029200" y="2719900"/>
                </a:cubicBezTo>
                <a:lnTo>
                  <a:pt x="5029200" y="3384548"/>
                </a:lnTo>
                <a:cubicBezTo>
                  <a:pt x="5029200" y="3577436"/>
                  <a:pt x="4872838" y="3733798"/>
                  <a:pt x="4679950" y="3733798"/>
                </a:cubicBezTo>
                <a:lnTo>
                  <a:pt x="349250" y="3733798"/>
                </a:lnTo>
                <a:cubicBezTo>
                  <a:pt x="156364" y="3733798"/>
                  <a:pt x="0" y="3577436"/>
                  <a:pt x="0" y="3384548"/>
                </a:cubicBezTo>
                <a:lnTo>
                  <a:pt x="0" y="349249"/>
                </a:lnTo>
                <a:cubicBezTo>
                  <a:pt x="0" y="180474"/>
                  <a:pt x="119716" y="39661"/>
                  <a:pt x="278864" y="7095"/>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Marcador de contenido 6">
            <a:extLst>
              <a:ext uri="{FF2B5EF4-FFF2-40B4-BE49-F238E27FC236}">
                <a16:creationId xmlns:a16="http://schemas.microsoft.com/office/drawing/2014/main" id="{97E45652-0A6C-4552-E12E-94E6B8CAAC7E}"/>
              </a:ext>
            </a:extLst>
          </p:cNvPr>
          <p:cNvSpPr>
            <a:spLocks noGrp="1"/>
          </p:cNvSpPr>
          <p:nvPr>
            <p:ph sz="quarter" idx="13"/>
          </p:nvPr>
        </p:nvSpPr>
        <p:spPr>
          <a:xfrm>
            <a:off x="5588000" y="2895600"/>
            <a:ext cx="6223000" cy="3267456"/>
          </a:xfrm>
        </p:spPr>
        <p:txBody>
          <a:bodyPr rtlCol="0">
            <a:normAutofit/>
          </a:bodyPr>
          <a:lstStyle>
            <a:lvl1pPr marL="457200" indent="-457200">
              <a:buFont typeface="+mj-lt"/>
              <a:buAutoNum type="arabicPeriod"/>
              <a:defRPr sz="1800"/>
            </a:lvl1pPr>
            <a:lvl2pPr marL="571500" indent="-3429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3" name="Marcador de pie de página 2">
            <a:extLst>
              <a:ext uri="{FF2B5EF4-FFF2-40B4-BE49-F238E27FC236}">
                <a16:creationId xmlns:a16="http://schemas.microsoft.com/office/drawing/2014/main" id="{0F8B1980-1174-ED0C-7D2B-3C8E19442F88}"/>
              </a:ext>
            </a:extLst>
          </p:cNvPr>
          <p:cNvSpPr>
            <a:spLocks noGrp="1"/>
          </p:cNvSpPr>
          <p:nvPr>
            <p:ph type="ftr" sz="quarter" idx="16"/>
          </p:nvPr>
        </p:nvSpPr>
        <p:spPr>
          <a:xfrm>
            <a:off x="5588000" y="6347057"/>
            <a:ext cx="3200400" cy="365125"/>
          </a:xfrm>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0A0E17CE-5CDB-F9B8-508A-EBF750BFDC28}"/>
              </a:ext>
            </a:extLst>
          </p:cNvPr>
          <p:cNvSpPr>
            <a:spLocks noGrp="1"/>
          </p:cNvSpPr>
          <p:nvPr>
            <p:ph type="dt" sz="half" idx="15"/>
          </p:nvPr>
        </p:nvSpPr>
        <p:spPr/>
        <p:txBody>
          <a:bodyPr rtlCol="0"/>
          <a:lstStyle/>
          <a:p>
            <a:pPr rtl="0"/>
            <a:r>
              <a:rPr lang="en-US"/>
              <a:t>25/11/2025</a:t>
            </a:r>
          </a:p>
        </p:txBody>
      </p:sp>
      <p:sp>
        <p:nvSpPr>
          <p:cNvPr id="4" name="Marcador de número de diapositiva 3">
            <a:extLst>
              <a:ext uri="{FF2B5EF4-FFF2-40B4-BE49-F238E27FC236}">
                <a16:creationId xmlns:a16="http://schemas.microsoft.com/office/drawing/2014/main" id="{7F65A623-B0CB-DF72-7154-FAA599F2E10F}"/>
              </a:ext>
            </a:extLst>
          </p:cNvPr>
          <p:cNvSpPr>
            <a:spLocks noGrp="1"/>
          </p:cNvSpPr>
          <p:nvPr>
            <p:ph type="sldNum" sz="quarter" idx="17"/>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2">
    <p:bg>
      <p:bgPr>
        <a:solidFill>
          <a:schemeClr val="bg1"/>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7133FF05-3096-7497-FA8D-28733AAE75DC}"/>
              </a:ext>
            </a:extLst>
          </p:cNvPr>
          <p:cNvSpPr>
            <a:spLocks noGrp="1"/>
          </p:cNvSpPr>
          <p:nvPr>
            <p:ph type="title"/>
          </p:nvPr>
        </p:nvSpPr>
        <p:spPr>
          <a:xfrm>
            <a:off x="381002" y="2514601"/>
            <a:ext cx="3200398" cy="3657600"/>
          </a:xfrm>
        </p:spPr>
        <p:txBody>
          <a:bodyPr rtlCol="0"/>
          <a:lstStyle>
            <a:lvl1pPr>
              <a:defRPr sz="3000"/>
            </a:lvl1pPr>
          </a:lstStyle>
          <a:p>
            <a:pPr rtl="0"/>
            <a:r>
              <a:rPr lang="es"/>
              <a:t>Haga clic para modificar el estilo de título del patrón</a:t>
            </a:r>
          </a:p>
        </p:txBody>
      </p:sp>
      <p:sp>
        <p:nvSpPr>
          <p:cNvPr id="11" name="Marcador de contenido 10">
            <a:extLst>
              <a:ext uri="{FF2B5EF4-FFF2-40B4-BE49-F238E27FC236}">
                <a16:creationId xmlns:a16="http://schemas.microsoft.com/office/drawing/2014/main" id="{2B0368EA-7806-3BA9-5570-A5102FE7B940}"/>
              </a:ext>
            </a:extLst>
          </p:cNvPr>
          <p:cNvSpPr>
            <a:spLocks noGrp="1"/>
          </p:cNvSpPr>
          <p:nvPr>
            <p:ph sz="quarter" idx="17"/>
          </p:nvPr>
        </p:nvSpPr>
        <p:spPr>
          <a:xfrm>
            <a:off x="4267200" y="2514600"/>
            <a:ext cx="4572000" cy="2286000"/>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D7FAB1DF-AD2F-4353-402F-94E47EE3D849}"/>
              </a:ext>
            </a:extLst>
          </p:cNvPr>
          <p:cNvSpPr>
            <a:spLocks noGrp="1"/>
          </p:cNvSpPr>
          <p:nvPr>
            <p:ph type="ftr" sz="quarter" idx="15"/>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272495CA-89D9-4C74-A72D-AF6B3A8FCF17}"/>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079898EE-29F5-4EB1-D6B0-7CAEDDFB329B}"/>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72199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3">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7433D9-FD02-59E2-0F81-A0B7201D2DA0}"/>
              </a:ext>
            </a:extLst>
          </p:cNvPr>
          <p:cNvSpPr>
            <a:spLocks noGrp="1"/>
          </p:cNvSpPr>
          <p:nvPr>
            <p:ph type="title"/>
          </p:nvPr>
        </p:nvSpPr>
        <p:spPr>
          <a:xfrm>
            <a:off x="381000" y="1600200"/>
            <a:ext cx="3200401" cy="3657600"/>
          </a:xfrm>
          <a:prstGeom prst="rect">
            <a:avLst/>
          </a:prstGeom>
        </p:spPr>
        <p:txBody>
          <a:bodyPr rtlCol="0" anchor="t">
            <a:normAutofit/>
          </a:bodyPr>
          <a:lstStyle>
            <a:lvl1pPr>
              <a:defRPr sz="3000"/>
            </a:lvl1pPr>
          </a:lstStyle>
          <a:p>
            <a:pPr rtl="0"/>
            <a:r>
              <a:rPr lang="es"/>
              <a:t>Haga clic para modificar el estilo de título del patrón</a:t>
            </a:r>
          </a:p>
        </p:txBody>
      </p:sp>
      <p:sp>
        <p:nvSpPr>
          <p:cNvPr id="8" name="Marcador de contenido 7">
            <a:extLst>
              <a:ext uri="{FF2B5EF4-FFF2-40B4-BE49-F238E27FC236}">
                <a16:creationId xmlns:a16="http://schemas.microsoft.com/office/drawing/2014/main" id="{D42D62A0-8127-CE86-0633-0D65E1E136F7}"/>
              </a:ext>
            </a:extLst>
          </p:cNvPr>
          <p:cNvSpPr>
            <a:spLocks noGrp="1"/>
          </p:cNvSpPr>
          <p:nvPr>
            <p:ph sz="quarter" idx="13"/>
          </p:nvPr>
        </p:nvSpPr>
        <p:spPr>
          <a:xfrm>
            <a:off x="4267200" y="1609344"/>
            <a:ext cx="5029200" cy="3657600"/>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E26833A1-CC94-31F8-5C28-FE32A28041F0}"/>
              </a:ext>
            </a:extLst>
          </p:cNvPr>
          <p:cNvSpPr>
            <a:spLocks noGrp="1"/>
          </p:cNvSpPr>
          <p:nvPr>
            <p:ph type="ftr" sz="quarter" idx="15"/>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2EDCE220-30D9-99B4-3161-7B7CA3D3A6AA}"/>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C607D07A-7BD8-5871-3B79-C74FF0E365A6}"/>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490355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ido 4">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42D2CDB4-A600-5D54-5BE6-1FA4F2A9120B}"/>
              </a:ext>
            </a:extLst>
          </p:cNvPr>
          <p:cNvSpPr>
            <a:spLocks noGrp="1"/>
          </p:cNvSpPr>
          <p:nvPr>
            <p:ph type="title"/>
          </p:nvPr>
        </p:nvSpPr>
        <p:spPr>
          <a:xfrm>
            <a:off x="381000" y="1600200"/>
            <a:ext cx="3215641" cy="3657600"/>
          </a:xfrm>
        </p:spPr>
        <p:txBody>
          <a:bodyPr rtlCol="0" anchor="t">
            <a:normAutofit/>
          </a:bodyPr>
          <a:lstStyle>
            <a:lvl1pPr>
              <a:defRPr sz="3000"/>
            </a:lvl1pPr>
          </a:lstStyle>
          <a:p>
            <a:pPr rtl="0"/>
            <a:r>
              <a:rPr lang="es"/>
              <a:t>Haga clic para modificar el estilo de título del patrón</a:t>
            </a:r>
          </a:p>
        </p:txBody>
      </p:sp>
      <p:sp>
        <p:nvSpPr>
          <p:cNvPr id="7" name="Marcador de contenido 7">
            <a:extLst>
              <a:ext uri="{FF2B5EF4-FFF2-40B4-BE49-F238E27FC236}">
                <a16:creationId xmlns:a16="http://schemas.microsoft.com/office/drawing/2014/main" id="{B283CA2A-27C4-3A5B-CCC8-D39969DABF5D}"/>
              </a:ext>
            </a:extLst>
          </p:cNvPr>
          <p:cNvSpPr>
            <a:spLocks noGrp="1"/>
          </p:cNvSpPr>
          <p:nvPr>
            <p:ph sz="quarter" idx="13"/>
          </p:nvPr>
        </p:nvSpPr>
        <p:spPr>
          <a:xfrm>
            <a:off x="4282441" y="1600200"/>
            <a:ext cx="6842759" cy="3200400"/>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E7F66AFF-3304-8CC6-CF56-E7AF712FF1A6}"/>
              </a:ext>
            </a:extLst>
          </p:cNvPr>
          <p:cNvSpPr>
            <a:spLocks noGrp="1"/>
          </p:cNvSpPr>
          <p:nvPr>
            <p:ph type="ftr" sz="quarter" idx="15"/>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04CE7806-344D-D45A-FF0A-D6669494DD3E}"/>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BDC48EDA-AD65-3CC6-9DF2-10AAA02ED47E}"/>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519312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ido 5">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6D9B302-0DDD-C18C-0048-1CE0B3F62A0A}"/>
              </a:ext>
            </a:extLst>
          </p:cNvPr>
          <p:cNvSpPr>
            <a:spLocks noGrp="1"/>
          </p:cNvSpPr>
          <p:nvPr>
            <p:ph type="title"/>
          </p:nvPr>
        </p:nvSpPr>
        <p:spPr>
          <a:xfrm>
            <a:off x="381000" y="685800"/>
            <a:ext cx="3215642" cy="4419600"/>
          </a:xfrm>
        </p:spPr>
        <p:txBody>
          <a:bodyPr rtlCol="0" anchor="t">
            <a:normAutofit/>
          </a:bodyPr>
          <a:lstStyle>
            <a:lvl1pPr>
              <a:defRPr sz="3000"/>
            </a:lvl1pPr>
          </a:lstStyle>
          <a:p>
            <a:pPr rtl="0"/>
            <a:r>
              <a:rPr lang="es"/>
              <a:t>Haga clic para modificar el estilo de título del patrón</a:t>
            </a:r>
          </a:p>
        </p:txBody>
      </p:sp>
      <p:sp>
        <p:nvSpPr>
          <p:cNvPr id="7" name="Marcador de contenido 7">
            <a:extLst>
              <a:ext uri="{FF2B5EF4-FFF2-40B4-BE49-F238E27FC236}">
                <a16:creationId xmlns:a16="http://schemas.microsoft.com/office/drawing/2014/main" id="{A4C4BA54-3687-3119-634B-178D88E18F85}"/>
              </a:ext>
            </a:extLst>
          </p:cNvPr>
          <p:cNvSpPr>
            <a:spLocks noGrp="1"/>
          </p:cNvSpPr>
          <p:nvPr>
            <p:ph sz="quarter" idx="13"/>
          </p:nvPr>
        </p:nvSpPr>
        <p:spPr>
          <a:xfrm>
            <a:off x="4288538" y="694944"/>
            <a:ext cx="7522462" cy="4410456"/>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CD00CFD0-8801-A840-8082-92086F7985AC}"/>
              </a:ext>
            </a:extLst>
          </p:cNvPr>
          <p:cNvSpPr>
            <a:spLocks noGrp="1"/>
          </p:cNvSpPr>
          <p:nvPr>
            <p:ph type="ftr" sz="quarter" idx="15"/>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581133C8-ACEC-C7FF-8853-AC6AA283473D}"/>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76924940-A505-A257-1AC1-04850EB787AF}"/>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408959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ido 6">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B0A35C34-6355-27EB-6385-E2E89A9D6C01}"/>
              </a:ext>
            </a:extLst>
          </p:cNvPr>
          <p:cNvSpPr>
            <a:spLocks noGrp="1"/>
          </p:cNvSpPr>
          <p:nvPr>
            <p:ph type="title"/>
          </p:nvPr>
        </p:nvSpPr>
        <p:spPr>
          <a:xfrm>
            <a:off x="381000" y="707549"/>
            <a:ext cx="3200400" cy="2721451"/>
          </a:xfrm>
        </p:spPr>
        <p:txBody>
          <a:bodyPr rtlCol="0" anchor="t">
            <a:normAutofit/>
          </a:bodyPr>
          <a:lstStyle>
            <a:lvl1pPr>
              <a:defRPr sz="3000"/>
            </a:lvl1pPr>
          </a:lstStyle>
          <a:p>
            <a:pPr rtl="0"/>
            <a:r>
              <a:rPr lang="es"/>
              <a:t>Haga clic para modificar el estilo de título del patrón</a:t>
            </a:r>
          </a:p>
        </p:txBody>
      </p:sp>
      <p:sp>
        <p:nvSpPr>
          <p:cNvPr id="7" name="Marcador de contenido 7">
            <a:extLst>
              <a:ext uri="{FF2B5EF4-FFF2-40B4-BE49-F238E27FC236}">
                <a16:creationId xmlns:a16="http://schemas.microsoft.com/office/drawing/2014/main" id="{F8C3733F-A93C-13FB-40FF-0CDAD1C4211A}"/>
              </a:ext>
            </a:extLst>
          </p:cNvPr>
          <p:cNvSpPr>
            <a:spLocks noGrp="1"/>
          </p:cNvSpPr>
          <p:nvPr>
            <p:ph sz="quarter" idx="13"/>
          </p:nvPr>
        </p:nvSpPr>
        <p:spPr>
          <a:xfrm>
            <a:off x="4282441" y="707549"/>
            <a:ext cx="7522459" cy="5159851"/>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DAAC85AE-CA6A-7906-52B1-EB20693C2432}"/>
              </a:ext>
            </a:extLst>
          </p:cNvPr>
          <p:cNvSpPr>
            <a:spLocks noGrp="1"/>
          </p:cNvSpPr>
          <p:nvPr>
            <p:ph type="ftr" sz="quarter" idx="15"/>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3B3A9F3E-7E0A-8060-1610-7ED0C1A9EDE0}"/>
              </a:ext>
            </a:extLst>
          </p:cNvPr>
          <p:cNvSpPr>
            <a:spLocks noGrp="1"/>
          </p:cNvSpPr>
          <p:nvPr>
            <p:ph type="dt" sz="half" idx="14"/>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BF234425-1B9E-3F81-93A7-39A902E41764}"/>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319094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ido con imagen">
    <p:bg>
      <p:bgPr>
        <a:solidFill>
          <a:schemeClr val="bg1"/>
        </a:solidFill>
        <a:effectLst/>
      </p:bgPr>
    </p:bg>
    <p:spTree>
      <p:nvGrpSpPr>
        <p:cNvPr id="1" name=""/>
        <p:cNvGrpSpPr/>
        <p:nvPr/>
      </p:nvGrpSpPr>
      <p:grpSpPr>
        <a:xfrm>
          <a:off x="0" y="0"/>
          <a:ext cx="0" cy="0"/>
          <a:chOff x="0" y="0"/>
          <a:chExt cx="0" cy="0"/>
        </a:xfrm>
      </p:grpSpPr>
      <p:sp>
        <p:nvSpPr>
          <p:cNvPr id="17" name="Título 1">
            <a:extLst>
              <a:ext uri="{FF2B5EF4-FFF2-40B4-BE49-F238E27FC236}">
                <a16:creationId xmlns:a16="http://schemas.microsoft.com/office/drawing/2014/main" id="{08979546-8117-7386-41D7-A795798E3A36}"/>
              </a:ext>
            </a:extLst>
          </p:cNvPr>
          <p:cNvSpPr>
            <a:spLocks noGrp="1"/>
          </p:cNvSpPr>
          <p:nvPr>
            <p:ph type="title" hasCustomPrompt="1"/>
          </p:nvPr>
        </p:nvSpPr>
        <p:spPr>
          <a:xfrm>
            <a:off x="9067800" y="685800"/>
            <a:ext cx="2743200" cy="1828800"/>
          </a:xfrm>
        </p:spPr>
        <p:txBody>
          <a:bodyPr rtlCol="0" anchor="t"/>
          <a:lstStyle>
            <a:lvl1pPr>
              <a:defRPr/>
            </a:lvl1pPr>
          </a:lstStyle>
          <a:p>
            <a:pPr rtl="0"/>
            <a:r>
              <a:rPr lang="es"/>
              <a:t>Haga clic para modificar el estilo de título del patrón	</a:t>
            </a:r>
          </a:p>
        </p:txBody>
      </p:sp>
      <p:sp>
        <p:nvSpPr>
          <p:cNvPr id="24" name="Marcador de posición de imagen 23">
            <a:extLst>
              <a:ext uri="{FF2B5EF4-FFF2-40B4-BE49-F238E27FC236}">
                <a16:creationId xmlns:a16="http://schemas.microsoft.com/office/drawing/2014/main" id="{ADE402D3-FE8F-0ECD-D3A6-9A5C54E0AB73}"/>
              </a:ext>
            </a:extLst>
          </p:cNvPr>
          <p:cNvSpPr>
            <a:spLocks noGrp="1"/>
          </p:cNvSpPr>
          <p:nvPr>
            <p:ph type="pic" sz="quarter" idx="15"/>
          </p:nvPr>
        </p:nvSpPr>
        <p:spPr>
          <a:xfrm>
            <a:off x="152401"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50 h 6553199"/>
              <a:gd name="connsiteX3" fmla="*/ 7772400 w 7772400"/>
              <a:gd name="connsiteY3" fmla="*/ 6203949 h 6553199"/>
              <a:gd name="connsiteX4" fmla="*/ 7423150 w 7772400"/>
              <a:gd name="connsiteY4" fmla="*/ 6553199 h 6553199"/>
              <a:gd name="connsiteX5" fmla="*/ 4137374 w 7772400"/>
              <a:gd name="connsiteY5" fmla="*/ 6553199 h 6553199"/>
              <a:gd name="connsiteX6" fmla="*/ 3886200 w 7772400"/>
              <a:gd name="connsiteY6" fmla="*/ 6302025 h 6553199"/>
              <a:gd name="connsiteX7" fmla="*/ 3635026 w 7772400"/>
              <a:gd name="connsiteY7" fmla="*/ 6050851 h 6553199"/>
              <a:gd name="connsiteX8" fmla="*/ 349250 w 7772400"/>
              <a:gd name="connsiteY8" fmla="*/ 6050851 h 6553199"/>
              <a:gd name="connsiteX9" fmla="*/ 0 w 7772400"/>
              <a:gd name="connsiteY9" fmla="*/ 5701601 h 6553199"/>
              <a:gd name="connsiteX10" fmla="*/ 0 w 7772400"/>
              <a:gd name="connsiteY10" fmla="*/ 349249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63" y="0"/>
                  <a:pt x="7772400" y="156364"/>
                  <a:pt x="7772400" y="349250"/>
                </a:cubicBezTo>
                <a:lnTo>
                  <a:pt x="7772400" y="6203949"/>
                </a:lnTo>
                <a:cubicBezTo>
                  <a:pt x="7772400" y="6396862"/>
                  <a:pt x="7616063" y="6553199"/>
                  <a:pt x="7423150" y="6553199"/>
                </a:cubicBezTo>
                <a:lnTo>
                  <a:pt x="4137374" y="6553199"/>
                </a:lnTo>
                <a:cubicBezTo>
                  <a:pt x="3998652" y="6553199"/>
                  <a:pt x="3886200" y="6440741"/>
                  <a:pt x="3886200" y="6302025"/>
                </a:cubicBezTo>
                <a:cubicBezTo>
                  <a:pt x="3886200" y="6163303"/>
                  <a:pt x="3773748" y="6050851"/>
                  <a:pt x="3635026" y="6050851"/>
                </a:cubicBezTo>
                <a:lnTo>
                  <a:pt x="349250" y="6050851"/>
                </a:lnTo>
                <a:cubicBezTo>
                  <a:pt x="156364" y="6050851"/>
                  <a:pt x="0" y="5894482"/>
                  <a:pt x="0" y="5701601"/>
                </a:cubicBezTo>
                <a:lnTo>
                  <a:pt x="0" y="349249"/>
                </a:lnTo>
                <a:cubicBezTo>
                  <a:pt x="0" y="156364"/>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3" name="Marcador de contenido 2">
            <a:extLst>
              <a:ext uri="{FF2B5EF4-FFF2-40B4-BE49-F238E27FC236}">
                <a16:creationId xmlns:a16="http://schemas.microsoft.com/office/drawing/2014/main" id="{9ED79679-AD22-F26A-8C14-FBF02529B911}"/>
              </a:ext>
            </a:extLst>
          </p:cNvPr>
          <p:cNvSpPr>
            <a:spLocks noGrp="1"/>
          </p:cNvSpPr>
          <p:nvPr>
            <p:ph sz="quarter" idx="19"/>
          </p:nvPr>
        </p:nvSpPr>
        <p:spPr>
          <a:xfrm>
            <a:off x="9067800" y="2697163"/>
            <a:ext cx="2736850" cy="2655887"/>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6" name="Marcador de pie de página 25">
            <a:extLst>
              <a:ext uri="{FF2B5EF4-FFF2-40B4-BE49-F238E27FC236}">
                <a16:creationId xmlns:a16="http://schemas.microsoft.com/office/drawing/2014/main" id="{A481F4D9-6FA4-7B89-81A9-C9BB5487665A}"/>
              </a:ext>
            </a:extLst>
          </p:cNvPr>
          <p:cNvSpPr>
            <a:spLocks noGrp="1"/>
          </p:cNvSpPr>
          <p:nvPr>
            <p:ph type="ftr" sz="quarter" idx="17"/>
          </p:nvPr>
        </p:nvSpPr>
        <p:spPr/>
        <p:txBody>
          <a:bodyPr rtlCol="0"/>
          <a:lstStyle/>
          <a:p>
            <a:pPr rtl="0"/>
            <a:r>
              <a:rPr lang="es"/>
              <a:t>Texto de pie de página de muestra</a:t>
            </a:r>
          </a:p>
        </p:txBody>
      </p:sp>
      <p:sp>
        <p:nvSpPr>
          <p:cNvPr id="25" name="Marcador de fecha 24">
            <a:extLst>
              <a:ext uri="{FF2B5EF4-FFF2-40B4-BE49-F238E27FC236}">
                <a16:creationId xmlns:a16="http://schemas.microsoft.com/office/drawing/2014/main" id="{7BD407AA-757D-81E0-5656-C5362BA1A851}"/>
              </a:ext>
            </a:extLst>
          </p:cNvPr>
          <p:cNvSpPr>
            <a:spLocks noGrp="1"/>
          </p:cNvSpPr>
          <p:nvPr>
            <p:ph type="dt" sz="half" idx="16"/>
          </p:nvPr>
        </p:nvSpPr>
        <p:spPr/>
        <p:txBody>
          <a:bodyPr rtlCol="0"/>
          <a:lstStyle/>
          <a:p>
            <a:pPr rtl="0"/>
            <a:r>
              <a:rPr lang="en-US"/>
              <a:t>25/11/2025</a:t>
            </a:r>
          </a:p>
        </p:txBody>
      </p:sp>
      <p:sp>
        <p:nvSpPr>
          <p:cNvPr id="27" name="Marcador de número de diapositiva 26">
            <a:extLst>
              <a:ext uri="{FF2B5EF4-FFF2-40B4-BE49-F238E27FC236}">
                <a16:creationId xmlns:a16="http://schemas.microsoft.com/office/drawing/2014/main" id="{279DE387-22FA-A62E-884D-B1091CE2556B}"/>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6443800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ido con imagen 2">
    <p:bg>
      <p:bgPr>
        <a:solidFill>
          <a:schemeClr val="bg1"/>
        </a:solidFill>
        <a:effectLst/>
      </p:bgPr>
    </p:bg>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E87790CD-F333-C0F1-5656-69C089583951}"/>
              </a:ext>
            </a:extLst>
          </p:cNvPr>
          <p:cNvSpPr>
            <a:spLocks noGrp="1"/>
          </p:cNvSpPr>
          <p:nvPr>
            <p:ph type="title"/>
          </p:nvPr>
        </p:nvSpPr>
        <p:spPr>
          <a:xfrm>
            <a:off x="381000" y="685800"/>
            <a:ext cx="2743200" cy="1828800"/>
          </a:xfrm>
        </p:spPr>
        <p:txBody>
          <a:bodyPr rtlCol="0" anchor="t"/>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FD4E3168-BE46-DD0E-A208-64B0FE6A35EF}"/>
              </a:ext>
            </a:extLst>
          </p:cNvPr>
          <p:cNvSpPr>
            <a:spLocks noGrp="1"/>
          </p:cNvSpPr>
          <p:nvPr>
            <p:ph sz="quarter" idx="19"/>
          </p:nvPr>
        </p:nvSpPr>
        <p:spPr>
          <a:xfrm>
            <a:off x="381000" y="2697163"/>
            <a:ext cx="2743200" cy="2655887"/>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8" name="Marcador de posición de imagen 17">
            <a:extLst>
              <a:ext uri="{FF2B5EF4-FFF2-40B4-BE49-F238E27FC236}">
                <a16:creationId xmlns:a16="http://schemas.microsoft.com/office/drawing/2014/main" id="{FCF3E2CD-E4FF-604F-C779-35D98A0D9C67}"/>
              </a:ext>
            </a:extLst>
          </p:cNvPr>
          <p:cNvSpPr>
            <a:spLocks noGrp="1"/>
          </p:cNvSpPr>
          <p:nvPr>
            <p:ph type="pic" sz="quarter" idx="15"/>
          </p:nvPr>
        </p:nvSpPr>
        <p:spPr>
          <a:xfrm>
            <a:off x="4267169"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49 h 6553199"/>
              <a:gd name="connsiteX3" fmla="*/ 7772400 w 7772400"/>
              <a:gd name="connsiteY3" fmla="*/ 5701601 h 6553199"/>
              <a:gd name="connsiteX4" fmla="*/ 7423150 w 7772400"/>
              <a:gd name="connsiteY4" fmla="*/ 6050851 h 6553199"/>
              <a:gd name="connsiteX5" fmla="*/ 4137374 w 7772400"/>
              <a:gd name="connsiteY5" fmla="*/ 6050851 h 6553199"/>
              <a:gd name="connsiteX6" fmla="*/ 3886200 w 7772400"/>
              <a:gd name="connsiteY6" fmla="*/ 6302025 h 6553199"/>
              <a:gd name="connsiteX7" fmla="*/ 3635026 w 7772400"/>
              <a:gd name="connsiteY7" fmla="*/ 6553199 h 6553199"/>
              <a:gd name="connsiteX8" fmla="*/ 349250 w 7772400"/>
              <a:gd name="connsiteY8" fmla="*/ 6553199 h 6553199"/>
              <a:gd name="connsiteX9" fmla="*/ 0 w 7772400"/>
              <a:gd name="connsiteY9" fmla="*/ 6203949 h 6553199"/>
              <a:gd name="connsiteX10" fmla="*/ 0 w 7772400"/>
              <a:gd name="connsiteY10" fmla="*/ 349250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36" y="0"/>
                  <a:pt x="7772400" y="156364"/>
                  <a:pt x="7772400" y="349249"/>
                </a:cubicBezTo>
                <a:lnTo>
                  <a:pt x="7772400" y="5701601"/>
                </a:lnTo>
                <a:cubicBezTo>
                  <a:pt x="7772400" y="5894482"/>
                  <a:pt x="7616036" y="6050851"/>
                  <a:pt x="7423150" y="6050851"/>
                </a:cubicBezTo>
                <a:lnTo>
                  <a:pt x="4137374" y="6050851"/>
                </a:lnTo>
                <a:cubicBezTo>
                  <a:pt x="3998652" y="6050851"/>
                  <a:pt x="3886200" y="6163303"/>
                  <a:pt x="3886200" y="6302025"/>
                </a:cubicBezTo>
                <a:cubicBezTo>
                  <a:pt x="3886200" y="6440741"/>
                  <a:pt x="3773748" y="6553199"/>
                  <a:pt x="3635026" y="6553199"/>
                </a:cubicBezTo>
                <a:lnTo>
                  <a:pt x="349250" y="6553199"/>
                </a:lnTo>
                <a:cubicBezTo>
                  <a:pt x="156337" y="6553199"/>
                  <a:pt x="0" y="6396862"/>
                  <a:pt x="0" y="6203949"/>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20" name="Marcador de pie de página 19">
            <a:extLst>
              <a:ext uri="{FF2B5EF4-FFF2-40B4-BE49-F238E27FC236}">
                <a16:creationId xmlns:a16="http://schemas.microsoft.com/office/drawing/2014/main" id="{9C7A36CE-789D-54A7-FBA5-A7874CD124FF}"/>
              </a:ext>
            </a:extLst>
          </p:cNvPr>
          <p:cNvSpPr>
            <a:spLocks noGrp="1"/>
          </p:cNvSpPr>
          <p:nvPr>
            <p:ph type="ftr" sz="quarter" idx="17"/>
          </p:nvPr>
        </p:nvSpPr>
        <p:spPr/>
        <p:txBody>
          <a:bodyPr rtlCol="0"/>
          <a:lstStyle/>
          <a:p>
            <a:pPr rtl="0"/>
            <a:r>
              <a:rPr lang="es"/>
              <a:t>Texto de pie de página de muestra</a:t>
            </a:r>
          </a:p>
        </p:txBody>
      </p:sp>
      <p:sp>
        <p:nvSpPr>
          <p:cNvPr id="19" name="Marcador de fecha 18">
            <a:extLst>
              <a:ext uri="{FF2B5EF4-FFF2-40B4-BE49-F238E27FC236}">
                <a16:creationId xmlns:a16="http://schemas.microsoft.com/office/drawing/2014/main" id="{32C91AF8-BAF4-9A6D-74C4-A3C09EED59CE}"/>
              </a:ext>
            </a:extLst>
          </p:cNvPr>
          <p:cNvSpPr>
            <a:spLocks noGrp="1"/>
          </p:cNvSpPr>
          <p:nvPr>
            <p:ph type="dt" sz="half" idx="16"/>
          </p:nvPr>
        </p:nvSpPr>
        <p:spPr/>
        <p:txBody>
          <a:bodyPr rtlCol="0"/>
          <a:lstStyle/>
          <a:p>
            <a:pPr rtl="0"/>
            <a:r>
              <a:rPr lang="en-US"/>
              <a:t>25/11/2025</a:t>
            </a:r>
          </a:p>
        </p:txBody>
      </p:sp>
      <p:sp>
        <p:nvSpPr>
          <p:cNvPr id="21" name="Marcador de número de diapositiva 20">
            <a:extLst>
              <a:ext uri="{FF2B5EF4-FFF2-40B4-BE49-F238E27FC236}">
                <a16:creationId xmlns:a16="http://schemas.microsoft.com/office/drawing/2014/main" id="{0BCA39C5-9F64-B755-BEB5-B84576E593BB}"/>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264009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ido">
    <p:bg>
      <p:bgPr>
        <a:solidFill>
          <a:schemeClr val="bg1"/>
        </a:solidFill>
        <a:effectLst/>
      </p:bgPr>
    </p:bg>
    <p:spTree>
      <p:nvGrpSpPr>
        <p:cNvPr id="1" name=""/>
        <p:cNvGrpSpPr/>
        <p:nvPr/>
      </p:nvGrpSpPr>
      <p:grpSpPr>
        <a:xfrm>
          <a:off x="0" y="0"/>
          <a:ext cx="0" cy="0"/>
          <a:chOff x="0" y="0"/>
          <a:chExt cx="0" cy="0"/>
        </a:xfrm>
      </p:grpSpPr>
      <p:sp>
        <p:nvSpPr>
          <p:cNvPr id="19" name="Marcador de título 1">
            <a:extLst>
              <a:ext uri="{FF2B5EF4-FFF2-40B4-BE49-F238E27FC236}">
                <a16:creationId xmlns:a16="http://schemas.microsoft.com/office/drawing/2014/main" id="{9E3969EE-7732-41DD-2DC3-A2E1AAB30881}"/>
              </a:ext>
            </a:extLst>
          </p:cNvPr>
          <p:cNvSpPr>
            <a:spLocks noGrp="1"/>
          </p:cNvSpPr>
          <p:nvPr>
            <p:ph type="title"/>
          </p:nvPr>
        </p:nvSpPr>
        <p:spPr>
          <a:xfrm>
            <a:off x="381000" y="691835"/>
            <a:ext cx="11429999" cy="7559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18" name="Marcador de texto 2">
            <a:extLst>
              <a:ext uri="{FF2B5EF4-FFF2-40B4-BE49-F238E27FC236}">
                <a16:creationId xmlns:a16="http://schemas.microsoft.com/office/drawing/2014/main" id="{AEDD6D2F-5C2F-17BF-DEBA-0E6F06D22442}"/>
              </a:ext>
            </a:extLst>
          </p:cNvPr>
          <p:cNvSpPr>
            <a:spLocks noGrp="1"/>
          </p:cNvSpPr>
          <p:nvPr>
            <p:ph idx="1"/>
          </p:nvPr>
        </p:nvSpPr>
        <p:spPr>
          <a:xfrm>
            <a:off x="380999" y="1447799"/>
            <a:ext cx="11430000" cy="4718365"/>
          </a:xfrm>
          <a:prstGeom prst="rect">
            <a:avLst/>
          </a:prstGeom>
        </p:spPr>
        <p:txBody>
          <a:bodyPr vert="horz" lIns="91440" tIns="45720" rIns="91440" bIns="45720" rtlCol="0">
            <a:normAutofit/>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ie de página 5">
            <a:extLst>
              <a:ext uri="{FF2B5EF4-FFF2-40B4-BE49-F238E27FC236}">
                <a16:creationId xmlns:a16="http://schemas.microsoft.com/office/drawing/2014/main" id="{07626418-29B4-84BA-F111-4F7708DEFA81}"/>
              </a:ext>
            </a:extLst>
          </p:cNvPr>
          <p:cNvSpPr>
            <a:spLocks noGrp="1"/>
          </p:cNvSpPr>
          <p:nvPr>
            <p:ph type="ftr" sz="quarter" idx="11"/>
          </p:nvPr>
        </p:nvSpPr>
        <p:spPr/>
        <p:txBody>
          <a:bodyPr rtlCol="0"/>
          <a:lstStyle/>
          <a:p>
            <a:pPr rtl="0"/>
            <a:r>
              <a:rPr lang="es"/>
              <a:t>Ejemplo de Texto de pie de página</a:t>
            </a:r>
          </a:p>
        </p:txBody>
      </p:sp>
      <p:sp>
        <p:nvSpPr>
          <p:cNvPr id="5" name="Marcador de fecha 4">
            <a:extLst>
              <a:ext uri="{FF2B5EF4-FFF2-40B4-BE49-F238E27FC236}">
                <a16:creationId xmlns:a16="http://schemas.microsoft.com/office/drawing/2014/main" id="{29095984-255C-540F-7973-72A8D1E34440}"/>
              </a:ext>
            </a:extLst>
          </p:cNvPr>
          <p:cNvSpPr>
            <a:spLocks noGrp="1"/>
          </p:cNvSpPr>
          <p:nvPr>
            <p:ph type="dt" sz="half" idx="10"/>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72FF646D-D3BB-C299-5B27-DE0157DD1EBC}"/>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ido con imagen 3">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76123794-32E7-D1A7-A06F-935705E38644}"/>
              </a:ext>
            </a:extLst>
          </p:cNvPr>
          <p:cNvSpPr>
            <a:spLocks noGrp="1"/>
          </p:cNvSpPr>
          <p:nvPr>
            <p:ph type="title"/>
          </p:nvPr>
        </p:nvSpPr>
        <p:spPr>
          <a:xfrm>
            <a:off x="381000" y="4380186"/>
            <a:ext cx="2743200" cy="1792014"/>
          </a:xfrm>
        </p:spPr>
        <p:txBody>
          <a:bodyPr rtlCol="0" anchor="t">
            <a:normAutofit/>
          </a:bodyPr>
          <a:lstStyle>
            <a:lvl1pPr>
              <a:defRPr sz="3000"/>
            </a:lvl1pPr>
          </a:lstStyle>
          <a:p>
            <a:pPr rtl="0"/>
            <a:r>
              <a:rPr lang="es"/>
              <a:t>Haga clic para modificar el estilo de título del patrón</a:t>
            </a:r>
          </a:p>
        </p:txBody>
      </p:sp>
      <p:sp>
        <p:nvSpPr>
          <p:cNvPr id="13" name="Marcador de posición de imagen 12">
            <a:extLst>
              <a:ext uri="{FF2B5EF4-FFF2-40B4-BE49-F238E27FC236}">
                <a16:creationId xmlns:a16="http://schemas.microsoft.com/office/drawing/2014/main" id="{B0404783-A1B8-D809-2811-6EB9AA4C8076}"/>
              </a:ext>
            </a:extLst>
          </p:cNvPr>
          <p:cNvSpPr>
            <a:spLocks noGrp="1"/>
          </p:cNvSpPr>
          <p:nvPr>
            <p:ph type="pic" sz="quarter" idx="19"/>
          </p:nvPr>
        </p:nvSpPr>
        <p:spPr>
          <a:xfrm>
            <a:off x="152400" y="152400"/>
            <a:ext cx="11887200" cy="4188118"/>
          </a:xfrm>
          <a:custGeom>
            <a:avLst/>
            <a:gdLst>
              <a:gd name="connsiteX0" fmla="*/ 283883 w 11887200"/>
              <a:gd name="connsiteY0" fmla="*/ 0 h 4188118"/>
              <a:gd name="connsiteX1" fmla="*/ 11603325 w 11887200"/>
              <a:gd name="connsiteY1" fmla="*/ 0 h 4188118"/>
              <a:gd name="connsiteX2" fmla="*/ 11608344 w 11887200"/>
              <a:gd name="connsiteY2" fmla="*/ 505 h 4188118"/>
              <a:gd name="connsiteX3" fmla="*/ 11887200 w 11887200"/>
              <a:gd name="connsiteY3" fmla="*/ 342315 h 4188118"/>
              <a:gd name="connsiteX4" fmla="*/ 11887200 w 11887200"/>
              <a:gd name="connsiteY4" fmla="*/ 3839220 h 4188118"/>
              <a:gd name="connsiteX5" fmla="*/ 11537950 w 11887200"/>
              <a:gd name="connsiteY5" fmla="*/ 4188118 h 4188118"/>
              <a:gd name="connsiteX6" fmla="*/ 3733800 w 11887200"/>
              <a:gd name="connsiteY6" fmla="*/ 4188118 h 4188118"/>
              <a:gd name="connsiteX7" fmla="*/ 3462878 w 11887200"/>
              <a:gd name="connsiteY7" fmla="*/ 3917468 h 4188118"/>
              <a:gd name="connsiteX8" fmla="*/ 3191955 w 11887200"/>
              <a:gd name="connsiteY8" fmla="*/ 3646818 h 4188118"/>
              <a:gd name="connsiteX9" fmla="*/ 349250 w 11887200"/>
              <a:gd name="connsiteY9" fmla="*/ 3646818 h 4188118"/>
              <a:gd name="connsiteX10" fmla="*/ 0 w 11887200"/>
              <a:gd name="connsiteY10" fmla="*/ 3297920 h 4188118"/>
              <a:gd name="connsiteX11" fmla="*/ 0 w 11887200"/>
              <a:gd name="connsiteY11" fmla="*/ 342316 h 4188118"/>
              <a:gd name="connsiteX12" fmla="*/ 278864 w 11887200"/>
              <a:gd name="connsiteY12" fmla="*/ 505 h 418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200" h="4188118">
                <a:moveTo>
                  <a:pt x="283883" y="0"/>
                </a:moveTo>
                <a:lnTo>
                  <a:pt x="11603325" y="0"/>
                </a:lnTo>
                <a:lnTo>
                  <a:pt x="11608344" y="505"/>
                </a:lnTo>
                <a:cubicBezTo>
                  <a:pt x="11767505" y="33039"/>
                  <a:pt x="11887200" y="173710"/>
                  <a:pt x="11887200" y="342315"/>
                </a:cubicBezTo>
                <a:lnTo>
                  <a:pt x="11887200" y="3839220"/>
                </a:lnTo>
                <a:cubicBezTo>
                  <a:pt x="11887200" y="4031913"/>
                  <a:pt x="11730863" y="4188118"/>
                  <a:pt x="11537950" y="4188118"/>
                </a:cubicBezTo>
                <a:lnTo>
                  <a:pt x="3733800" y="4188118"/>
                </a:lnTo>
                <a:cubicBezTo>
                  <a:pt x="3584175" y="4188118"/>
                  <a:pt x="3462878" y="4066942"/>
                  <a:pt x="3462878" y="3917468"/>
                </a:cubicBezTo>
                <a:cubicBezTo>
                  <a:pt x="3462878" y="3767994"/>
                  <a:pt x="3341579" y="3646818"/>
                  <a:pt x="3191955" y="3646818"/>
                </a:cubicBezTo>
                <a:lnTo>
                  <a:pt x="349250" y="3646818"/>
                </a:lnTo>
                <a:cubicBezTo>
                  <a:pt x="156365" y="3646818"/>
                  <a:pt x="0" y="3490613"/>
                  <a:pt x="0" y="3297920"/>
                </a:cubicBezTo>
                <a:lnTo>
                  <a:pt x="0" y="342316"/>
                </a:lnTo>
                <a:cubicBezTo>
                  <a:pt x="0" y="173711"/>
                  <a:pt x="119716" y="33039"/>
                  <a:pt x="278864" y="505"/>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Marcador de contenido 7">
            <a:extLst>
              <a:ext uri="{FF2B5EF4-FFF2-40B4-BE49-F238E27FC236}">
                <a16:creationId xmlns:a16="http://schemas.microsoft.com/office/drawing/2014/main" id="{46B89886-D0B7-2E42-CC85-382090FCE24B}"/>
              </a:ext>
            </a:extLst>
          </p:cNvPr>
          <p:cNvSpPr>
            <a:spLocks noGrp="1"/>
          </p:cNvSpPr>
          <p:nvPr>
            <p:ph sz="quarter" idx="14"/>
          </p:nvPr>
        </p:nvSpPr>
        <p:spPr>
          <a:xfrm>
            <a:off x="4038600" y="4800601"/>
            <a:ext cx="7772400" cy="1371600"/>
          </a:xfrm>
        </p:spPr>
        <p:txBody>
          <a:bodyPr vert="horz" lIns="91440" tIns="45720" rIns="91440" bIns="45720" rtlCol="0" anchor="ctr">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60D96629-7636-13CD-DDAE-3FAF9A84C04C}"/>
              </a:ext>
            </a:extLst>
          </p:cNvPr>
          <p:cNvSpPr>
            <a:spLocks noGrp="1"/>
          </p:cNvSpPr>
          <p:nvPr>
            <p:ph type="ftr" sz="quarter" idx="17"/>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BBC96C14-DFFB-28AC-C7C2-F4CA75ED220F}"/>
              </a:ext>
            </a:extLst>
          </p:cNvPr>
          <p:cNvSpPr>
            <a:spLocks noGrp="1"/>
          </p:cNvSpPr>
          <p:nvPr>
            <p:ph type="dt" sz="half" idx="16"/>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D8267B94-172F-C06B-ACF0-7E24490AD41F}"/>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393246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ido con imagen 4">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D676C2-CD03-E417-CB93-800D63E65DEC}"/>
              </a:ext>
            </a:extLst>
          </p:cNvPr>
          <p:cNvSpPr>
            <a:spLocks noGrp="1"/>
          </p:cNvSpPr>
          <p:nvPr>
            <p:ph type="title"/>
          </p:nvPr>
        </p:nvSpPr>
        <p:spPr>
          <a:xfrm>
            <a:off x="8153400" y="687787"/>
            <a:ext cx="3643802" cy="1479477"/>
          </a:xfrm>
        </p:spPr>
        <p:txBody>
          <a:bodyPr rtlCol="0" anchor="t">
            <a:normAutofit/>
          </a:bodyPr>
          <a:lstStyle>
            <a:lvl1pPr>
              <a:defRPr sz="3000"/>
            </a:lvl1pPr>
          </a:lstStyle>
          <a:p>
            <a:pPr rtl="0"/>
            <a:r>
              <a:rPr lang="es"/>
              <a:t>Haga clic para modificar el estilo de título del patrón</a:t>
            </a:r>
          </a:p>
        </p:txBody>
      </p:sp>
      <p:sp>
        <p:nvSpPr>
          <p:cNvPr id="17" name="Marcador de posición de imagen 16">
            <a:extLst>
              <a:ext uri="{FF2B5EF4-FFF2-40B4-BE49-F238E27FC236}">
                <a16:creationId xmlns:a16="http://schemas.microsoft.com/office/drawing/2014/main" id="{4F55C32B-C162-62A9-B41A-495DC7FAC90D}"/>
              </a:ext>
            </a:extLst>
          </p:cNvPr>
          <p:cNvSpPr>
            <a:spLocks noGrp="1"/>
          </p:cNvSpPr>
          <p:nvPr>
            <p:ph type="pic" sz="quarter" idx="15"/>
          </p:nvPr>
        </p:nvSpPr>
        <p:spPr>
          <a:xfrm>
            <a:off x="152400" y="152909"/>
            <a:ext cx="6858000" cy="6552184"/>
          </a:xfrm>
          <a:custGeom>
            <a:avLst/>
            <a:gdLst>
              <a:gd name="connsiteX0" fmla="*/ 349250 w 6858000"/>
              <a:gd name="connsiteY0" fmla="*/ 0 h 6552184"/>
              <a:gd name="connsiteX1" fmla="*/ 6508751 w 6858000"/>
              <a:gd name="connsiteY1" fmla="*/ 0 h 6552184"/>
              <a:gd name="connsiteX2" fmla="*/ 6850907 w 6858000"/>
              <a:gd name="connsiteY2" fmla="*/ 278864 h 6552184"/>
              <a:gd name="connsiteX3" fmla="*/ 6858000 w 6858000"/>
              <a:gd name="connsiteY3" fmla="*/ 349240 h 6552184"/>
              <a:gd name="connsiteX4" fmla="*/ 6858000 w 6858000"/>
              <a:gd name="connsiteY4" fmla="*/ 6202932 h 6552184"/>
              <a:gd name="connsiteX5" fmla="*/ 6850907 w 6858000"/>
              <a:gd name="connsiteY5" fmla="*/ 6273302 h 6552184"/>
              <a:gd name="connsiteX6" fmla="*/ 6508751 w 6858000"/>
              <a:gd name="connsiteY6" fmla="*/ 6552184 h 6552184"/>
              <a:gd name="connsiteX7" fmla="*/ 3679661 w 6858000"/>
              <a:gd name="connsiteY7" fmla="*/ 6552184 h 6552184"/>
              <a:gd name="connsiteX8" fmla="*/ 3429001 w 6858000"/>
              <a:gd name="connsiteY8" fmla="*/ 6301512 h 6552184"/>
              <a:gd name="connsiteX9" fmla="*/ 3178341 w 6858000"/>
              <a:gd name="connsiteY9" fmla="*/ 6050852 h 6552184"/>
              <a:gd name="connsiteX10" fmla="*/ 349250 w 6858000"/>
              <a:gd name="connsiteY10" fmla="*/ 6050852 h 6552184"/>
              <a:gd name="connsiteX11" fmla="*/ 0 w 6858000"/>
              <a:gd name="connsiteY11" fmla="*/ 5701602 h 6552184"/>
              <a:gd name="connsiteX12" fmla="*/ 0 w 6858000"/>
              <a:gd name="connsiteY12" fmla="*/ 349249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50" y="0"/>
                  <a:pt x="6818346" y="119716"/>
                  <a:pt x="6850907" y="278864"/>
                </a:cubicBezTo>
                <a:lnTo>
                  <a:pt x="6858000" y="349240"/>
                </a:lnTo>
                <a:lnTo>
                  <a:pt x="6858000" y="6202932"/>
                </a:lnTo>
                <a:lnTo>
                  <a:pt x="6850907" y="6273302"/>
                </a:lnTo>
                <a:cubicBezTo>
                  <a:pt x="6818346" y="6432441"/>
                  <a:pt x="6677550" y="6552184"/>
                  <a:pt x="6508751" y="6552184"/>
                </a:cubicBezTo>
                <a:lnTo>
                  <a:pt x="3679661" y="6552184"/>
                </a:lnTo>
                <a:cubicBezTo>
                  <a:pt x="3541224" y="6552184"/>
                  <a:pt x="3429001" y="6439916"/>
                  <a:pt x="3429001" y="6301512"/>
                </a:cubicBezTo>
                <a:cubicBezTo>
                  <a:pt x="3429001" y="6163075"/>
                  <a:pt x="3316777" y="6050852"/>
                  <a:pt x="3178341" y="6050852"/>
                </a:cubicBezTo>
                <a:lnTo>
                  <a:pt x="349250" y="6050852"/>
                </a:lnTo>
                <a:cubicBezTo>
                  <a:pt x="156365" y="6050852"/>
                  <a:pt x="0" y="5894483"/>
                  <a:pt x="0" y="5701602"/>
                </a:cubicBezTo>
                <a:lnTo>
                  <a:pt x="0" y="349249"/>
                </a:lnTo>
                <a:cubicBezTo>
                  <a:pt x="0" y="156364"/>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4" name="Marcador de contenido 7">
            <a:extLst>
              <a:ext uri="{FF2B5EF4-FFF2-40B4-BE49-F238E27FC236}">
                <a16:creationId xmlns:a16="http://schemas.microsoft.com/office/drawing/2014/main" id="{2FA71202-73E3-EC77-A329-87C79A8076ED}"/>
              </a:ext>
            </a:extLst>
          </p:cNvPr>
          <p:cNvSpPr>
            <a:spLocks noGrp="1"/>
          </p:cNvSpPr>
          <p:nvPr>
            <p:ph sz="quarter" idx="14"/>
          </p:nvPr>
        </p:nvSpPr>
        <p:spPr>
          <a:xfrm>
            <a:off x="8153524" y="2315569"/>
            <a:ext cx="3657600" cy="3399431"/>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9" name="Marcador de pie de página 18">
            <a:extLst>
              <a:ext uri="{FF2B5EF4-FFF2-40B4-BE49-F238E27FC236}">
                <a16:creationId xmlns:a16="http://schemas.microsoft.com/office/drawing/2014/main" id="{71FBFF96-90E9-F38D-7DE9-B0F3618F7E2D}"/>
              </a:ext>
            </a:extLst>
          </p:cNvPr>
          <p:cNvSpPr>
            <a:spLocks noGrp="1"/>
          </p:cNvSpPr>
          <p:nvPr>
            <p:ph type="ftr" sz="quarter" idx="17"/>
          </p:nvPr>
        </p:nvSpPr>
        <p:spPr/>
        <p:txBody>
          <a:bodyPr rtlCol="0"/>
          <a:lstStyle/>
          <a:p>
            <a:pPr rtl="0"/>
            <a:r>
              <a:rPr lang="es"/>
              <a:t>Texto de pie de página de muestra</a:t>
            </a:r>
          </a:p>
        </p:txBody>
      </p:sp>
      <p:sp>
        <p:nvSpPr>
          <p:cNvPr id="18" name="Marcador de fecha 17">
            <a:extLst>
              <a:ext uri="{FF2B5EF4-FFF2-40B4-BE49-F238E27FC236}">
                <a16:creationId xmlns:a16="http://schemas.microsoft.com/office/drawing/2014/main" id="{2F86AE26-3DEB-A585-586A-3E96D1C9222C}"/>
              </a:ext>
            </a:extLst>
          </p:cNvPr>
          <p:cNvSpPr>
            <a:spLocks noGrp="1"/>
          </p:cNvSpPr>
          <p:nvPr>
            <p:ph type="dt" sz="half" idx="16"/>
          </p:nvPr>
        </p:nvSpPr>
        <p:spPr/>
        <p:txBody>
          <a:bodyPr rtlCol="0"/>
          <a:lstStyle/>
          <a:p>
            <a:pPr rtl="0"/>
            <a:r>
              <a:rPr lang="en-US"/>
              <a:t>25/11/2025</a:t>
            </a:r>
          </a:p>
        </p:txBody>
      </p:sp>
      <p:sp>
        <p:nvSpPr>
          <p:cNvPr id="20" name="Marcador de número de diapositiva 19">
            <a:extLst>
              <a:ext uri="{FF2B5EF4-FFF2-40B4-BE49-F238E27FC236}">
                <a16:creationId xmlns:a16="http://schemas.microsoft.com/office/drawing/2014/main" id="{61023988-9ADD-CF63-46AD-822C53C85840}"/>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357419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ido con imagen 5">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DB89B3-4BC0-8CBA-6C8C-DB3E149D9163}"/>
              </a:ext>
            </a:extLst>
          </p:cNvPr>
          <p:cNvSpPr>
            <a:spLocks noGrp="1"/>
          </p:cNvSpPr>
          <p:nvPr>
            <p:ph type="title"/>
          </p:nvPr>
        </p:nvSpPr>
        <p:spPr>
          <a:xfrm>
            <a:off x="381000" y="687787"/>
            <a:ext cx="3657600" cy="1479477"/>
          </a:xfrm>
        </p:spPr>
        <p:txBody>
          <a:bodyPr rtlCol="0" anchor="t">
            <a:normAutofit/>
          </a:bodyPr>
          <a:lstStyle>
            <a:lvl1pPr>
              <a:defRPr sz="3000"/>
            </a:lvl1pPr>
          </a:lstStyle>
          <a:p>
            <a:pPr rtl="0"/>
            <a:r>
              <a:rPr lang="es"/>
              <a:t>Haga clic para modificar el estilo de título del patrón</a:t>
            </a:r>
          </a:p>
        </p:txBody>
      </p:sp>
      <p:sp>
        <p:nvSpPr>
          <p:cNvPr id="4" name="Marcador de contenido 7">
            <a:extLst>
              <a:ext uri="{FF2B5EF4-FFF2-40B4-BE49-F238E27FC236}">
                <a16:creationId xmlns:a16="http://schemas.microsoft.com/office/drawing/2014/main" id="{93D7441D-47D4-6327-58AD-E2323761EF43}"/>
              </a:ext>
            </a:extLst>
          </p:cNvPr>
          <p:cNvSpPr>
            <a:spLocks noGrp="1"/>
          </p:cNvSpPr>
          <p:nvPr>
            <p:ph sz="quarter" idx="14"/>
          </p:nvPr>
        </p:nvSpPr>
        <p:spPr>
          <a:xfrm>
            <a:off x="381124" y="2315569"/>
            <a:ext cx="3657600" cy="3399431"/>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2" name="Marcador de posición de imagen 11">
            <a:extLst>
              <a:ext uri="{FF2B5EF4-FFF2-40B4-BE49-F238E27FC236}">
                <a16:creationId xmlns:a16="http://schemas.microsoft.com/office/drawing/2014/main" id="{9BB15437-61C3-B4EF-E477-7EC4FFB3A231}"/>
              </a:ext>
            </a:extLst>
          </p:cNvPr>
          <p:cNvSpPr>
            <a:spLocks noGrp="1"/>
          </p:cNvSpPr>
          <p:nvPr>
            <p:ph type="pic" sz="quarter" idx="15"/>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5" name="Marcador de pie de página 14">
            <a:extLst>
              <a:ext uri="{FF2B5EF4-FFF2-40B4-BE49-F238E27FC236}">
                <a16:creationId xmlns:a16="http://schemas.microsoft.com/office/drawing/2014/main" id="{7FE5C307-6369-CF58-0A50-89212DFBD1CB}"/>
              </a:ext>
            </a:extLst>
          </p:cNvPr>
          <p:cNvSpPr>
            <a:spLocks noGrp="1"/>
          </p:cNvSpPr>
          <p:nvPr>
            <p:ph type="ftr" sz="quarter" idx="17"/>
          </p:nvPr>
        </p:nvSpPr>
        <p:spPr/>
        <p:txBody>
          <a:bodyPr rtlCol="0"/>
          <a:lstStyle/>
          <a:p>
            <a:pPr rtl="0"/>
            <a:r>
              <a:rPr lang="es"/>
              <a:t>Ejemplo de Texto de pie de página</a:t>
            </a:r>
          </a:p>
        </p:txBody>
      </p:sp>
      <p:sp>
        <p:nvSpPr>
          <p:cNvPr id="14" name="Marcador de fecha 13">
            <a:extLst>
              <a:ext uri="{FF2B5EF4-FFF2-40B4-BE49-F238E27FC236}">
                <a16:creationId xmlns:a16="http://schemas.microsoft.com/office/drawing/2014/main" id="{7EC422F6-7257-B0F1-4018-B56FEDC412E4}"/>
              </a:ext>
            </a:extLst>
          </p:cNvPr>
          <p:cNvSpPr>
            <a:spLocks noGrp="1"/>
          </p:cNvSpPr>
          <p:nvPr>
            <p:ph type="dt" sz="half" idx="16"/>
          </p:nvPr>
        </p:nvSpPr>
        <p:spPr/>
        <p:txBody>
          <a:bodyPr rtlCol="0"/>
          <a:lstStyle/>
          <a:p>
            <a:pPr rtl="0"/>
            <a:r>
              <a:rPr lang="en-US"/>
              <a:t>25/11/2025</a:t>
            </a:r>
          </a:p>
        </p:txBody>
      </p:sp>
      <p:sp>
        <p:nvSpPr>
          <p:cNvPr id="16" name="Marcador de número de diapositiva 15">
            <a:extLst>
              <a:ext uri="{FF2B5EF4-FFF2-40B4-BE49-F238E27FC236}">
                <a16:creationId xmlns:a16="http://schemas.microsoft.com/office/drawing/2014/main" id="{0E28D06D-C260-17A4-72EE-F62EE249E4C1}"/>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146278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ido con imagen 6">
    <p:bg>
      <p:bgPr>
        <a:solidFill>
          <a:schemeClr val="bg1"/>
        </a:solidFill>
        <a:effectLst/>
      </p:bgPr>
    </p:bg>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FB270E86-172E-E52F-5FA2-F43C6B876A1F}"/>
              </a:ext>
            </a:extLst>
          </p:cNvPr>
          <p:cNvSpPr>
            <a:spLocks noGrp="1"/>
          </p:cNvSpPr>
          <p:nvPr>
            <p:ph type="title"/>
          </p:nvPr>
        </p:nvSpPr>
        <p:spPr>
          <a:xfrm>
            <a:off x="7239000" y="685799"/>
            <a:ext cx="4572000" cy="1142665"/>
          </a:xfrm>
        </p:spPr>
        <p:txBody>
          <a:bodyPr rtlCol="0" anchor="t">
            <a:normAutofit/>
          </a:bodyPr>
          <a:lstStyle>
            <a:lvl1pPr>
              <a:defRPr sz="3000"/>
            </a:lvl1pPr>
          </a:lstStyle>
          <a:p>
            <a:pPr rtl="0"/>
            <a:r>
              <a:rPr lang="es"/>
              <a:t>Haga clic para modificar el estilo de título del patrón</a:t>
            </a:r>
          </a:p>
        </p:txBody>
      </p:sp>
      <p:sp>
        <p:nvSpPr>
          <p:cNvPr id="23" name="Marcador de posición de imagen 22">
            <a:extLst>
              <a:ext uri="{FF2B5EF4-FFF2-40B4-BE49-F238E27FC236}">
                <a16:creationId xmlns:a16="http://schemas.microsoft.com/office/drawing/2014/main" id="{A09759E0-34BA-620A-7C02-5DD57D991C19}"/>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9" name="Marcador de contenido 7">
            <a:extLst>
              <a:ext uri="{FF2B5EF4-FFF2-40B4-BE49-F238E27FC236}">
                <a16:creationId xmlns:a16="http://schemas.microsoft.com/office/drawing/2014/main" id="{63B76838-CF87-13E2-3FB4-2C33A18A42E1}"/>
              </a:ext>
            </a:extLst>
          </p:cNvPr>
          <p:cNvSpPr>
            <a:spLocks noGrp="1"/>
          </p:cNvSpPr>
          <p:nvPr>
            <p:ph sz="quarter" idx="14"/>
          </p:nvPr>
        </p:nvSpPr>
        <p:spPr>
          <a:xfrm>
            <a:off x="7239000" y="1975104"/>
            <a:ext cx="4572000" cy="4197097"/>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5" name="Marcador de pie de página 24">
            <a:extLst>
              <a:ext uri="{FF2B5EF4-FFF2-40B4-BE49-F238E27FC236}">
                <a16:creationId xmlns:a16="http://schemas.microsoft.com/office/drawing/2014/main" id="{8ADBC95E-510D-3B2D-86CA-02B88C4B2F68}"/>
              </a:ext>
            </a:extLst>
          </p:cNvPr>
          <p:cNvSpPr>
            <a:spLocks noGrp="1"/>
          </p:cNvSpPr>
          <p:nvPr>
            <p:ph type="ftr" sz="quarter" idx="17"/>
          </p:nvPr>
        </p:nvSpPr>
        <p:spPr>
          <a:xfrm>
            <a:off x="152400" y="6347057"/>
            <a:ext cx="2286000" cy="365125"/>
          </a:xfrm>
        </p:spPr>
        <p:txBody>
          <a:bodyPr rtlCol="0"/>
          <a:lstStyle/>
          <a:p>
            <a:pPr rtl="0"/>
            <a:r>
              <a:rPr lang="es"/>
              <a:t>Texto de pie de página de muestra</a:t>
            </a:r>
          </a:p>
        </p:txBody>
      </p:sp>
      <p:sp>
        <p:nvSpPr>
          <p:cNvPr id="24" name="Marcador de fecha 23">
            <a:extLst>
              <a:ext uri="{FF2B5EF4-FFF2-40B4-BE49-F238E27FC236}">
                <a16:creationId xmlns:a16="http://schemas.microsoft.com/office/drawing/2014/main" id="{17BCEDA5-95B9-E7B2-CAB5-29E3BD272080}"/>
              </a:ext>
            </a:extLst>
          </p:cNvPr>
          <p:cNvSpPr>
            <a:spLocks noGrp="1"/>
          </p:cNvSpPr>
          <p:nvPr>
            <p:ph type="dt" sz="half" idx="16"/>
          </p:nvPr>
        </p:nvSpPr>
        <p:spPr/>
        <p:txBody>
          <a:bodyPr rtlCol="0"/>
          <a:lstStyle/>
          <a:p>
            <a:pPr rtl="0"/>
            <a:r>
              <a:rPr lang="en-US"/>
              <a:t>25/11/2025</a:t>
            </a:r>
          </a:p>
        </p:txBody>
      </p:sp>
      <p:sp>
        <p:nvSpPr>
          <p:cNvPr id="26" name="Marcador de número de diapositiva 25">
            <a:extLst>
              <a:ext uri="{FF2B5EF4-FFF2-40B4-BE49-F238E27FC236}">
                <a16:creationId xmlns:a16="http://schemas.microsoft.com/office/drawing/2014/main" id="{B0979856-E127-0071-5A89-58D930F576D1}"/>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047734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ido con imagen 7">
    <p:bg>
      <p:bgPr>
        <a:solidFill>
          <a:schemeClr val="bg1"/>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D773997-CD4B-E689-3BAF-0C9897FE8A08}"/>
              </a:ext>
            </a:extLst>
          </p:cNvPr>
          <p:cNvSpPr>
            <a:spLocks noGrp="1"/>
          </p:cNvSpPr>
          <p:nvPr>
            <p:ph type="title"/>
          </p:nvPr>
        </p:nvSpPr>
        <p:spPr>
          <a:xfrm>
            <a:off x="381000" y="685799"/>
            <a:ext cx="4572000" cy="1142665"/>
          </a:xfrm>
        </p:spPr>
        <p:txBody>
          <a:bodyPr rtlCol="0" anchor="t">
            <a:normAutofit/>
          </a:bodyPr>
          <a:lstStyle>
            <a:lvl1pPr>
              <a:defRPr sz="3000"/>
            </a:lvl1pPr>
          </a:lstStyle>
          <a:p>
            <a:pPr rtl="0"/>
            <a:r>
              <a:rPr lang="es"/>
              <a:t>Haga clic para modificar el estilo de título del patrón</a:t>
            </a:r>
          </a:p>
        </p:txBody>
      </p:sp>
      <p:sp>
        <p:nvSpPr>
          <p:cNvPr id="5" name="Marcador de contenido 7">
            <a:extLst>
              <a:ext uri="{FF2B5EF4-FFF2-40B4-BE49-F238E27FC236}">
                <a16:creationId xmlns:a16="http://schemas.microsoft.com/office/drawing/2014/main" id="{24EBD2AD-58AA-F811-7CF8-B1ED45891343}"/>
              </a:ext>
            </a:extLst>
          </p:cNvPr>
          <p:cNvSpPr>
            <a:spLocks noGrp="1"/>
          </p:cNvSpPr>
          <p:nvPr>
            <p:ph sz="quarter" idx="14"/>
          </p:nvPr>
        </p:nvSpPr>
        <p:spPr>
          <a:xfrm>
            <a:off x="381000" y="1975104"/>
            <a:ext cx="4572000" cy="4197097"/>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4" name="Marcador de posición de imagen 13">
            <a:extLst>
              <a:ext uri="{FF2B5EF4-FFF2-40B4-BE49-F238E27FC236}">
                <a16:creationId xmlns:a16="http://schemas.microsoft.com/office/drawing/2014/main" id="{D095B35F-B5A5-E348-6D44-317477DFD782}"/>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6" name="Marcador de pie de página 15">
            <a:extLst>
              <a:ext uri="{FF2B5EF4-FFF2-40B4-BE49-F238E27FC236}">
                <a16:creationId xmlns:a16="http://schemas.microsoft.com/office/drawing/2014/main" id="{85197084-03D2-BA85-1A71-C94937FB0C74}"/>
              </a:ext>
            </a:extLst>
          </p:cNvPr>
          <p:cNvSpPr>
            <a:spLocks noGrp="1"/>
          </p:cNvSpPr>
          <p:nvPr>
            <p:ph type="ftr" sz="quarter" idx="17"/>
          </p:nvPr>
        </p:nvSpPr>
        <p:spPr/>
        <p:txBody>
          <a:bodyPr rtlCol="0"/>
          <a:lstStyle/>
          <a:p>
            <a:pPr rtl="0"/>
            <a:r>
              <a:rPr lang="es"/>
              <a:t>Muestra de texto de pie de página</a:t>
            </a:r>
          </a:p>
        </p:txBody>
      </p:sp>
      <p:sp>
        <p:nvSpPr>
          <p:cNvPr id="15" name="Marcador de fecha 14">
            <a:extLst>
              <a:ext uri="{FF2B5EF4-FFF2-40B4-BE49-F238E27FC236}">
                <a16:creationId xmlns:a16="http://schemas.microsoft.com/office/drawing/2014/main" id="{5DD74A05-12EB-2CFB-1BE4-790E0060392D}"/>
              </a:ext>
            </a:extLst>
          </p:cNvPr>
          <p:cNvSpPr>
            <a:spLocks noGrp="1"/>
          </p:cNvSpPr>
          <p:nvPr>
            <p:ph type="dt" sz="half" idx="16"/>
          </p:nvPr>
        </p:nvSpPr>
        <p:spPr/>
        <p:txBody>
          <a:bodyPr rtlCol="0"/>
          <a:lstStyle/>
          <a:p>
            <a:pPr rtl="0"/>
            <a:r>
              <a:rPr lang="en-US"/>
              <a:t>25/11/2025</a:t>
            </a:r>
          </a:p>
        </p:txBody>
      </p:sp>
      <p:sp>
        <p:nvSpPr>
          <p:cNvPr id="17" name="Marcador de número de diapositiva 16">
            <a:extLst>
              <a:ext uri="{FF2B5EF4-FFF2-40B4-BE49-F238E27FC236}">
                <a16:creationId xmlns:a16="http://schemas.microsoft.com/office/drawing/2014/main" id="{3D1CC9AC-FA0F-A8C9-DB39-662464481C73}"/>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940440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ido con imagen 8">
    <p:bg>
      <p:bgPr>
        <a:solidFill>
          <a:schemeClr val="bg1"/>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E9561B74-B661-DA6C-F6CF-F6ACE60051C0}"/>
              </a:ext>
            </a:extLst>
          </p:cNvPr>
          <p:cNvSpPr>
            <a:spLocks noGrp="1"/>
          </p:cNvSpPr>
          <p:nvPr>
            <p:ph type="title"/>
          </p:nvPr>
        </p:nvSpPr>
        <p:spPr>
          <a:xfrm>
            <a:off x="381000" y="4345531"/>
            <a:ext cx="2971800" cy="1826669"/>
          </a:xfrm>
        </p:spPr>
        <p:txBody>
          <a:bodyPr rtlCol="0" anchor="t">
            <a:normAutofit/>
          </a:bodyPr>
          <a:lstStyle>
            <a:lvl1pPr>
              <a:defRPr sz="3000"/>
            </a:lvl1pPr>
          </a:lstStyle>
          <a:p>
            <a:pPr rtl="0"/>
            <a:r>
              <a:rPr lang="es"/>
              <a:t>Haga clic para modificar el estilo de título del patrón</a:t>
            </a:r>
          </a:p>
        </p:txBody>
      </p:sp>
      <p:sp>
        <p:nvSpPr>
          <p:cNvPr id="14" name="Marcador de posición de imagen 13">
            <a:extLst>
              <a:ext uri="{FF2B5EF4-FFF2-40B4-BE49-F238E27FC236}">
                <a16:creationId xmlns:a16="http://schemas.microsoft.com/office/drawing/2014/main" id="{9DBA1807-8655-C7D6-98CF-2A2A8943833B}"/>
              </a:ext>
            </a:extLst>
          </p:cNvPr>
          <p:cNvSpPr>
            <a:spLocks noGrp="1"/>
          </p:cNvSpPr>
          <p:nvPr>
            <p:ph type="pic" sz="quarter" idx="15"/>
          </p:nvPr>
        </p:nvSpPr>
        <p:spPr>
          <a:xfrm>
            <a:off x="152401" y="152400"/>
            <a:ext cx="11887199" cy="3657600"/>
          </a:xfrm>
          <a:custGeom>
            <a:avLst/>
            <a:gdLst>
              <a:gd name="connsiteX0" fmla="*/ 349250 w 11887199"/>
              <a:gd name="connsiteY0" fmla="*/ 0 h 3657600"/>
              <a:gd name="connsiteX1" fmla="*/ 5672932 w 11887199"/>
              <a:gd name="connsiteY1" fmla="*/ 0 h 3657600"/>
              <a:gd name="connsiteX2" fmla="*/ 5943600 w 11887199"/>
              <a:gd name="connsiteY2" fmla="*/ 270704 h 3657600"/>
              <a:gd name="connsiteX3" fmla="*/ 6214268 w 11887199"/>
              <a:gd name="connsiteY3" fmla="*/ 541408 h 3657600"/>
              <a:gd name="connsiteX4" fmla="*/ 11537949 w 11887199"/>
              <a:gd name="connsiteY4" fmla="*/ 541408 h 3657600"/>
              <a:gd name="connsiteX5" fmla="*/ 11887199 w 11887199"/>
              <a:gd name="connsiteY5" fmla="*/ 890707 h 3657600"/>
              <a:gd name="connsiteX6" fmla="*/ 11887199 w 11887199"/>
              <a:gd name="connsiteY6" fmla="*/ 3308302 h 3657600"/>
              <a:gd name="connsiteX7" fmla="*/ 11608343 w 11887199"/>
              <a:gd name="connsiteY7" fmla="*/ 3650505 h 3657600"/>
              <a:gd name="connsiteX8" fmla="*/ 11537959 w 11887199"/>
              <a:gd name="connsiteY8" fmla="*/ 3657600 h 3657600"/>
              <a:gd name="connsiteX9" fmla="*/ 349240 w 11887199"/>
              <a:gd name="connsiteY9" fmla="*/ 3657600 h 3657600"/>
              <a:gd name="connsiteX10" fmla="*/ 278864 w 11887199"/>
              <a:gd name="connsiteY10" fmla="*/ 3650505 h 3657600"/>
              <a:gd name="connsiteX11" fmla="*/ 0 w 11887199"/>
              <a:gd name="connsiteY11" fmla="*/ 3308302 h 3657600"/>
              <a:gd name="connsiteX12" fmla="*/ 0 w 11887199"/>
              <a:gd name="connsiteY12" fmla="*/ 349300 h 3657600"/>
              <a:gd name="connsiteX13" fmla="*/ 349250 w 11887199"/>
              <a:gd name="connsiteY13"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199" h="3657600">
                <a:moveTo>
                  <a:pt x="349250" y="0"/>
                </a:moveTo>
                <a:lnTo>
                  <a:pt x="5672932" y="0"/>
                </a:lnTo>
                <a:cubicBezTo>
                  <a:pt x="5822416" y="0"/>
                  <a:pt x="5943600" y="121198"/>
                  <a:pt x="5943600" y="270704"/>
                </a:cubicBezTo>
                <a:cubicBezTo>
                  <a:pt x="5943600" y="420210"/>
                  <a:pt x="6064783" y="541408"/>
                  <a:pt x="6214268" y="541408"/>
                </a:cubicBezTo>
                <a:lnTo>
                  <a:pt x="11537949" y="541408"/>
                </a:lnTo>
                <a:cubicBezTo>
                  <a:pt x="11730862" y="541408"/>
                  <a:pt x="11887199" y="697793"/>
                  <a:pt x="11887199" y="890707"/>
                </a:cubicBezTo>
                <a:lnTo>
                  <a:pt x="11887199" y="3308302"/>
                </a:lnTo>
                <a:cubicBezTo>
                  <a:pt x="11887199" y="3477103"/>
                  <a:pt x="11767503" y="3617934"/>
                  <a:pt x="11608343" y="3650505"/>
                </a:cubicBezTo>
                <a:lnTo>
                  <a:pt x="11537959" y="3657600"/>
                </a:lnTo>
                <a:lnTo>
                  <a:pt x="349240" y="3657600"/>
                </a:lnTo>
                <a:lnTo>
                  <a:pt x="278864" y="3650505"/>
                </a:lnTo>
                <a:cubicBezTo>
                  <a:pt x="119716" y="3617934"/>
                  <a:pt x="0" y="3477103"/>
                  <a:pt x="0" y="3308302"/>
                </a:cubicBezTo>
                <a:lnTo>
                  <a:pt x="0" y="349300"/>
                </a:lnTo>
                <a:cubicBezTo>
                  <a:pt x="0" y="156387"/>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Marcador de contenido 7">
            <a:extLst>
              <a:ext uri="{FF2B5EF4-FFF2-40B4-BE49-F238E27FC236}">
                <a16:creationId xmlns:a16="http://schemas.microsoft.com/office/drawing/2014/main" id="{F5C25ADA-14EB-6461-E2F0-23804E9719DE}"/>
              </a:ext>
            </a:extLst>
          </p:cNvPr>
          <p:cNvSpPr>
            <a:spLocks noGrp="1"/>
          </p:cNvSpPr>
          <p:nvPr>
            <p:ph sz="quarter" idx="14"/>
          </p:nvPr>
        </p:nvSpPr>
        <p:spPr>
          <a:xfrm>
            <a:off x="4082939" y="4345530"/>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ie de página 10">
            <a:extLst>
              <a:ext uri="{FF2B5EF4-FFF2-40B4-BE49-F238E27FC236}">
                <a16:creationId xmlns:a16="http://schemas.microsoft.com/office/drawing/2014/main" id="{D1447E62-D723-1AD3-FCE7-8C1C684F1AE2}"/>
              </a:ext>
            </a:extLst>
          </p:cNvPr>
          <p:cNvSpPr>
            <a:spLocks noGrp="1"/>
          </p:cNvSpPr>
          <p:nvPr>
            <p:ph type="ftr" sz="quarter" idx="11"/>
          </p:nvPr>
        </p:nvSpPr>
        <p:spPr>
          <a:xfrm>
            <a:off x="6280176" y="152400"/>
            <a:ext cx="3200400" cy="365125"/>
          </a:xfrm>
        </p:spPr>
        <p:txBody>
          <a:bodyPr rtlCol="0"/>
          <a:lstStyle>
            <a:lvl1pPr>
              <a:defRPr>
                <a:solidFill>
                  <a:schemeClr val="tx1"/>
                </a:solidFill>
              </a:defRPr>
            </a:lvl1pPr>
          </a:lstStyle>
          <a:p>
            <a:pPr rtl="0"/>
            <a:r>
              <a:rPr lang="es"/>
              <a:t>Texto de pie de página de muestra</a:t>
            </a:r>
          </a:p>
        </p:txBody>
      </p:sp>
      <p:sp>
        <p:nvSpPr>
          <p:cNvPr id="6" name="Marcador de fecha 5">
            <a:extLst>
              <a:ext uri="{FF2B5EF4-FFF2-40B4-BE49-F238E27FC236}">
                <a16:creationId xmlns:a16="http://schemas.microsoft.com/office/drawing/2014/main" id="{45E8C42D-01F2-2431-12B7-49150F0EB1EC}"/>
              </a:ext>
            </a:extLst>
          </p:cNvPr>
          <p:cNvSpPr>
            <a:spLocks noGrp="1"/>
          </p:cNvSpPr>
          <p:nvPr>
            <p:ph type="dt" sz="half" idx="10"/>
          </p:nvPr>
        </p:nvSpPr>
        <p:spPr>
          <a:xfrm>
            <a:off x="9531099" y="152400"/>
            <a:ext cx="1800171" cy="365125"/>
          </a:xfrm>
        </p:spPr>
        <p:txBody>
          <a:bodyPr rtlCol="0"/>
          <a:lstStyle>
            <a:lvl1pPr>
              <a:defRPr>
                <a:solidFill>
                  <a:schemeClr val="tx1"/>
                </a:solidFill>
              </a:defRPr>
            </a:lvl1pPr>
          </a:lstStyle>
          <a:p>
            <a:pPr rtl="0"/>
            <a:r>
              <a:rPr lang="en-US"/>
              <a:t>25/11/2025</a:t>
            </a:r>
          </a:p>
        </p:txBody>
      </p:sp>
      <p:sp>
        <p:nvSpPr>
          <p:cNvPr id="9" name="Marcador de número de diapositiva 11">
            <a:extLst>
              <a:ext uri="{FF2B5EF4-FFF2-40B4-BE49-F238E27FC236}">
                <a16:creationId xmlns:a16="http://schemas.microsoft.com/office/drawing/2014/main" id="{2640E1DF-A13A-6148-B46F-FE494C764D32}"/>
              </a:ext>
            </a:extLst>
          </p:cNvPr>
          <p:cNvSpPr>
            <a:spLocks noGrp="1"/>
          </p:cNvSpPr>
          <p:nvPr>
            <p:ph type="sldNum" sz="quarter" idx="12"/>
          </p:nvPr>
        </p:nvSpPr>
        <p:spPr>
          <a:xfrm>
            <a:off x="11381793" y="15240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338568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ido con imagen 9">
    <p:bg>
      <p:bgPr>
        <a:solidFill>
          <a:schemeClr val="bg1"/>
        </a:solidFill>
        <a:effectLst/>
      </p:bgPr>
    </p:bg>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D47B94B1-4C38-393F-A72D-C7C641B0A979}"/>
              </a:ext>
            </a:extLst>
          </p:cNvPr>
          <p:cNvSpPr>
            <a:spLocks noGrp="1"/>
          </p:cNvSpPr>
          <p:nvPr>
            <p:ph type="title"/>
          </p:nvPr>
        </p:nvSpPr>
        <p:spPr>
          <a:xfrm>
            <a:off x="381000" y="685800"/>
            <a:ext cx="2971800" cy="1826669"/>
          </a:xfrm>
        </p:spPr>
        <p:txBody>
          <a:bodyPr rtlCol="0" anchor="t">
            <a:normAutofit/>
          </a:bodyPr>
          <a:lstStyle>
            <a:lvl1pPr>
              <a:defRPr sz="3000"/>
            </a:lvl1pPr>
          </a:lstStyle>
          <a:p>
            <a:pPr rtl="0"/>
            <a:r>
              <a:rPr lang="es"/>
              <a:t>Haga clic para modificar el estilo de título del patrón</a:t>
            </a:r>
          </a:p>
        </p:txBody>
      </p:sp>
      <p:sp>
        <p:nvSpPr>
          <p:cNvPr id="13" name="Marcador de contenido 7">
            <a:extLst>
              <a:ext uri="{FF2B5EF4-FFF2-40B4-BE49-F238E27FC236}">
                <a16:creationId xmlns:a16="http://schemas.microsoft.com/office/drawing/2014/main" id="{545D6F5E-CDF1-973E-993B-489A3F29246A}"/>
              </a:ext>
            </a:extLst>
          </p:cNvPr>
          <p:cNvSpPr>
            <a:spLocks noGrp="1"/>
          </p:cNvSpPr>
          <p:nvPr>
            <p:ph sz="quarter" idx="14"/>
          </p:nvPr>
        </p:nvSpPr>
        <p:spPr>
          <a:xfrm>
            <a:off x="4082939" y="685799"/>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osición de imagen 4">
            <a:extLst>
              <a:ext uri="{FF2B5EF4-FFF2-40B4-BE49-F238E27FC236}">
                <a16:creationId xmlns:a16="http://schemas.microsoft.com/office/drawing/2014/main" id="{DB02DF14-5E7A-A865-A415-188A8F69716F}"/>
              </a:ext>
            </a:extLst>
          </p:cNvPr>
          <p:cNvSpPr>
            <a:spLocks noGrp="1"/>
          </p:cNvSpPr>
          <p:nvPr>
            <p:ph type="pic" sz="quarter" idx="15"/>
          </p:nvPr>
        </p:nvSpPr>
        <p:spPr>
          <a:xfrm>
            <a:off x="152401" y="3054854"/>
            <a:ext cx="11887199" cy="3657600"/>
          </a:xfrm>
          <a:custGeom>
            <a:avLst/>
            <a:gdLst>
              <a:gd name="connsiteX0" fmla="*/ 349240 w 11887199"/>
              <a:gd name="connsiteY0" fmla="*/ 0 h 3657600"/>
              <a:gd name="connsiteX1" fmla="*/ 11537959 w 11887199"/>
              <a:gd name="connsiteY1" fmla="*/ 0 h 3657600"/>
              <a:gd name="connsiteX2" fmla="*/ 11608343 w 11887199"/>
              <a:gd name="connsiteY2" fmla="*/ 7096 h 3657600"/>
              <a:gd name="connsiteX3" fmla="*/ 11887199 w 11887199"/>
              <a:gd name="connsiteY3" fmla="*/ 349299 h 3657600"/>
              <a:gd name="connsiteX4" fmla="*/ 11887199 w 11887199"/>
              <a:gd name="connsiteY4" fmla="*/ 2766893 h 3657600"/>
              <a:gd name="connsiteX5" fmla="*/ 11537949 w 11887199"/>
              <a:gd name="connsiteY5" fmla="*/ 3116193 h 3657600"/>
              <a:gd name="connsiteX6" fmla="*/ 6214268 w 11887199"/>
              <a:gd name="connsiteY6" fmla="*/ 3116193 h 3657600"/>
              <a:gd name="connsiteX7" fmla="*/ 5943600 w 11887199"/>
              <a:gd name="connsiteY7" fmla="*/ 3386896 h 3657600"/>
              <a:gd name="connsiteX8" fmla="*/ 5672932 w 11887199"/>
              <a:gd name="connsiteY8" fmla="*/ 3657600 h 3657600"/>
              <a:gd name="connsiteX9" fmla="*/ 349250 w 11887199"/>
              <a:gd name="connsiteY9" fmla="*/ 3657600 h 3657600"/>
              <a:gd name="connsiteX10" fmla="*/ 0 w 11887199"/>
              <a:gd name="connsiteY10" fmla="*/ 3308301 h 3657600"/>
              <a:gd name="connsiteX11" fmla="*/ 0 w 11887199"/>
              <a:gd name="connsiteY11" fmla="*/ 349299 h 3657600"/>
              <a:gd name="connsiteX12" fmla="*/ 278864 w 11887199"/>
              <a:gd name="connsiteY12" fmla="*/ 7096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199" h="3657600">
                <a:moveTo>
                  <a:pt x="349240" y="0"/>
                </a:moveTo>
                <a:lnTo>
                  <a:pt x="11537959" y="0"/>
                </a:lnTo>
                <a:lnTo>
                  <a:pt x="11608343" y="7096"/>
                </a:lnTo>
                <a:cubicBezTo>
                  <a:pt x="11767503" y="39666"/>
                  <a:pt x="11887199" y="180498"/>
                  <a:pt x="11887199" y="349299"/>
                </a:cubicBezTo>
                <a:lnTo>
                  <a:pt x="11887199" y="2766893"/>
                </a:lnTo>
                <a:cubicBezTo>
                  <a:pt x="11887199" y="2959808"/>
                  <a:pt x="11730862" y="3116193"/>
                  <a:pt x="11537949" y="3116193"/>
                </a:cubicBezTo>
                <a:lnTo>
                  <a:pt x="6214268" y="3116193"/>
                </a:lnTo>
                <a:cubicBezTo>
                  <a:pt x="6064783" y="3116193"/>
                  <a:pt x="5943600" y="3237391"/>
                  <a:pt x="5943600" y="3386896"/>
                </a:cubicBezTo>
                <a:cubicBezTo>
                  <a:pt x="5943600" y="3536402"/>
                  <a:pt x="5822416" y="3657600"/>
                  <a:pt x="5672932" y="3657600"/>
                </a:cubicBezTo>
                <a:lnTo>
                  <a:pt x="349250" y="3657600"/>
                </a:lnTo>
                <a:cubicBezTo>
                  <a:pt x="156364" y="3657600"/>
                  <a:pt x="0" y="3501213"/>
                  <a:pt x="0" y="3308301"/>
                </a:cubicBezTo>
                <a:lnTo>
                  <a:pt x="0" y="349299"/>
                </a:lnTo>
                <a:cubicBezTo>
                  <a:pt x="0" y="180498"/>
                  <a:pt x="119716" y="39666"/>
                  <a:pt x="278864" y="7096"/>
                </a:cubicBezTo>
                <a:close/>
              </a:path>
            </a:pathLst>
          </a:custGeom>
          <a:blipFill>
            <a:blip r:embed="rId2">
              <a:alphaModFix amt="60000"/>
            </a:blip>
            <a:stretch>
              <a:fillRect/>
            </a:stretch>
          </a:blipFill>
        </p:spPr>
        <p:txBody>
          <a:bodyPr wrap="square" rtlCol="0">
            <a:noAutofit/>
          </a:bodyPr>
          <a:lstStyle/>
          <a:p>
            <a:pPr rtl="0"/>
            <a:endParaRPr lang="en-US"/>
          </a:p>
        </p:txBody>
      </p:sp>
      <p:sp>
        <p:nvSpPr>
          <p:cNvPr id="6" name="Marcador de pie de página 10">
            <a:extLst>
              <a:ext uri="{FF2B5EF4-FFF2-40B4-BE49-F238E27FC236}">
                <a16:creationId xmlns:a16="http://schemas.microsoft.com/office/drawing/2014/main" id="{5B89C830-D686-4689-2593-4D5E5A4B0AB4}"/>
              </a:ext>
            </a:extLst>
          </p:cNvPr>
          <p:cNvSpPr>
            <a:spLocks noGrp="1"/>
          </p:cNvSpPr>
          <p:nvPr>
            <p:ph type="ftr" sz="quarter" idx="11"/>
          </p:nvPr>
        </p:nvSpPr>
        <p:spPr>
          <a:xfrm>
            <a:off x="6280176" y="6340475"/>
            <a:ext cx="3200400" cy="365125"/>
          </a:xfrm>
        </p:spPr>
        <p:txBody>
          <a:bodyPr rtlCol="0"/>
          <a:lstStyle>
            <a:lvl1pPr>
              <a:defRPr>
                <a:solidFill>
                  <a:schemeClr val="tx1"/>
                </a:solidFill>
              </a:defRPr>
            </a:lvl1pPr>
          </a:lstStyle>
          <a:p>
            <a:pPr rtl="0"/>
            <a:r>
              <a:rPr lang="es"/>
              <a:t>Texto de pie de página de muestra</a:t>
            </a:r>
          </a:p>
        </p:txBody>
      </p:sp>
      <p:sp>
        <p:nvSpPr>
          <p:cNvPr id="7" name="Marcador de fecha 5">
            <a:extLst>
              <a:ext uri="{FF2B5EF4-FFF2-40B4-BE49-F238E27FC236}">
                <a16:creationId xmlns:a16="http://schemas.microsoft.com/office/drawing/2014/main" id="{883CE0EE-3E85-AAD1-D853-82A253F49445}"/>
              </a:ext>
            </a:extLst>
          </p:cNvPr>
          <p:cNvSpPr>
            <a:spLocks noGrp="1"/>
          </p:cNvSpPr>
          <p:nvPr>
            <p:ph type="dt" sz="half" idx="10"/>
          </p:nvPr>
        </p:nvSpPr>
        <p:spPr>
          <a:xfrm>
            <a:off x="9531099" y="6340475"/>
            <a:ext cx="1800171" cy="365125"/>
          </a:xfrm>
        </p:spPr>
        <p:txBody>
          <a:bodyPr rtlCol="0"/>
          <a:lstStyle>
            <a:lvl1pPr>
              <a:defRPr>
                <a:solidFill>
                  <a:schemeClr val="tx1"/>
                </a:solidFill>
              </a:defRPr>
            </a:lvl1pPr>
          </a:lstStyle>
          <a:p>
            <a:pPr rtl="0"/>
            <a:r>
              <a:rPr lang="en-US"/>
              <a:t>25/11/2025</a:t>
            </a:r>
          </a:p>
        </p:txBody>
      </p:sp>
      <p:sp>
        <p:nvSpPr>
          <p:cNvPr id="8" name="Marcador de número de diapositiva 11">
            <a:extLst>
              <a:ext uri="{FF2B5EF4-FFF2-40B4-BE49-F238E27FC236}">
                <a16:creationId xmlns:a16="http://schemas.microsoft.com/office/drawing/2014/main" id="{D8AE04DF-032A-5A39-9A01-03B5A033761D}"/>
              </a:ext>
            </a:extLst>
          </p:cNvPr>
          <p:cNvSpPr>
            <a:spLocks noGrp="1"/>
          </p:cNvSpPr>
          <p:nvPr>
            <p:ph type="sldNum" sz="quarter" idx="12"/>
          </p:nvPr>
        </p:nvSpPr>
        <p:spPr>
          <a:xfrm>
            <a:off x="11381793" y="6340475"/>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0649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ido con imagen 10">
    <p:bg>
      <p:bgPr>
        <a:solidFill>
          <a:schemeClr val="bg1"/>
        </a:solidFill>
        <a:effectLst/>
      </p:bgPr>
    </p:bg>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93B9DEC9-1D26-F04D-4F91-7BE751BC626C}"/>
              </a:ext>
            </a:extLst>
          </p:cNvPr>
          <p:cNvSpPr>
            <a:spLocks noGrp="1"/>
          </p:cNvSpPr>
          <p:nvPr>
            <p:ph type="title"/>
          </p:nvPr>
        </p:nvSpPr>
        <p:spPr>
          <a:xfrm>
            <a:off x="5413247" y="685800"/>
            <a:ext cx="6397627" cy="1142663"/>
          </a:xfrm>
          <a:prstGeom prst="rect">
            <a:avLst/>
          </a:prstGeom>
        </p:spPr>
        <p:txBody>
          <a:bodyPr rtlCol="0" anchor="t"/>
          <a:lstStyle/>
          <a:p>
            <a:pPr rtl="0"/>
            <a:r>
              <a:rPr lang="es"/>
              <a:t>Haga clic para modificar el estilo de título del patrón</a:t>
            </a:r>
          </a:p>
        </p:txBody>
      </p:sp>
      <p:sp>
        <p:nvSpPr>
          <p:cNvPr id="10" name="Marcador de posición de imagen 9">
            <a:extLst>
              <a:ext uri="{FF2B5EF4-FFF2-40B4-BE49-F238E27FC236}">
                <a16:creationId xmlns:a16="http://schemas.microsoft.com/office/drawing/2014/main" id="{928F18B1-D300-366A-498B-4EC8E39E1040}"/>
              </a:ext>
            </a:extLst>
          </p:cNvPr>
          <p:cNvSpPr>
            <a:spLocks noGrp="1"/>
          </p:cNvSpPr>
          <p:nvPr>
            <p:ph type="pic" sz="quarter" idx="15"/>
          </p:nvPr>
        </p:nvSpPr>
        <p:spPr>
          <a:xfrm>
            <a:off x="152400" y="158229"/>
            <a:ext cx="4114800" cy="6541541"/>
          </a:xfrm>
          <a:custGeom>
            <a:avLst/>
            <a:gdLst>
              <a:gd name="connsiteX0" fmla="*/ 2057660 w 4114800"/>
              <a:gd name="connsiteY0" fmla="*/ 0 h 6541541"/>
              <a:gd name="connsiteX1" fmla="*/ 3765550 w 4114800"/>
              <a:gd name="connsiteY1" fmla="*/ 0 h 6541541"/>
              <a:gd name="connsiteX2" fmla="*/ 4114800 w 4114800"/>
              <a:gd name="connsiteY2" fmla="*/ 348912 h 6541541"/>
              <a:gd name="connsiteX3" fmla="*/ 4114800 w 4114800"/>
              <a:gd name="connsiteY3" fmla="*/ 6196917 h 6541541"/>
              <a:gd name="connsiteX4" fmla="*/ 3835937 w 4114800"/>
              <a:gd name="connsiteY4" fmla="*/ 6538758 h 6541541"/>
              <a:gd name="connsiteX5" fmla="*/ 3808308 w 4114800"/>
              <a:gd name="connsiteY5" fmla="*/ 6541541 h 6541541"/>
              <a:gd name="connsiteX6" fmla="*/ 2286457 w 4114800"/>
              <a:gd name="connsiteY6" fmla="*/ 6541541 h 6541541"/>
              <a:gd name="connsiteX7" fmla="*/ 2210336 w 4114800"/>
              <a:gd name="connsiteY7" fmla="*/ 6526184 h 6541541"/>
              <a:gd name="connsiteX8" fmla="*/ 2057400 w 4114800"/>
              <a:gd name="connsiteY8" fmla="*/ 6295666 h 6541541"/>
              <a:gd name="connsiteX9" fmla="*/ 1806994 w 4114800"/>
              <a:gd name="connsiteY9" fmla="*/ 6045508 h 6541541"/>
              <a:gd name="connsiteX10" fmla="*/ 349250 w 4114800"/>
              <a:gd name="connsiteY10" fmla="*/ 6045508 h 6541541"/>
              <a:gd name="connsiteX11" fmla="*/ 0 w 4114800"/>
              <a:gd name="connsiteY11" fmla="*/ 5696597 h 6541541"/>
              <a:gd name="connsiteX12" fmla="*/ 0 w 4114800"/>
              <a:gd name="connsiteY12" fmla="*/ 349425 h 6541541"/>
              <a:gd name="connsiteX13" fmla="*/ 349250 w 4114800"/>
              <a:gd name="connsiteY13" fmla="*/ 514 h 6541541"/>
              <a:gd name="connsiteX14" fmla="*/ 2057140 w 4114800"/>
              <a:gd name="connsiteY14" fmla="*/ 514 h 6541541"/>
              <a:gd name="connsiteX15" fmla="*/ 2057400 w 4114800"/>
              <a:gd name="connsiteY15" fmla="*/ 257 h 6541541"/>
              <a:gd name="connsiteX16" fmla="*/ 2057660 w 4114800"/>
              <a:gd name="connsiteY16" fmla="*/ 0 h 65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1541">
                <a:moveTo>
                  <a:pt x="2057660" y="0"/>
                </a:moveTo>
                <a:lnTo>
                  <a:pt x="3765550" y="0"/>
                </a:lnTo>
                <a:cubicBezTo>
                  <a:pt x="3958438" y="0"/>
                  <a:pt x="4114800" y="156213"/>
                  <a:pt x="4114800" y="348912"/>
                </a:cubicBezTo>
                <a:lnTo>
                  <a:pt x="4114800" y="6196917"/>
                </a:lnTo>
                <a:cubicBezTo>
                  <a:pt x="4114800" y="6365514"/>
                  <a:pt x="3995085" y="6506217"/>
                  <a:pt x="3835937" y="6538758"/>
                </a:cubicBezTo>
                <a:lnTo>
                  <a:pt x="3808308" y="6541541"/>
                </a:lnTo>
                <a:lnTo>
                  <a:pt x="2286457" y="6541541"/>
                </a:lnTo>
                <a:lnTo>
                  <a:pt x="2210336" y="6526184"/>
                </a:lnTo>
                <a:cubicBezTo>
                  <a:pt x="2120461" y="6488200"/>
                  <a:pt x="2057400" y="6399278"/>
                  <a:pt x="2057400" y="6295666"/>
                </a:cubicBezTo>
                <a:cubicBezTo>
                  <a:pt x="2057400" y="6157509"/>
                  <a:pt x="1945291" y="6045508"/>
                  <a:pt x="1806994" y="6045508"/>
                </a:cubicBezTo>
                <a:lnTo>
                  <a:pt x="349250" y="6045508"/>
                </a:lnTo>
                <a:cubicBezTo>
                  <a:pt x="156364" y="6045508"/>
                  <a:pt x="0" y="5889291"/>
                  <a:pt x="0" y="5696597"/>
                </a:cubicBezTo>
                <a:lnTo>
                  <a:pt x="0" y="349425"/>
                </a:lnTo>
                <a:cubicBezTo>
                  <a:pt x="0" y="156727"/>
                  <a:pt x="156364" y="514"/>
                  <a:pt x="349250" y="514"/>
                </a:cubicBezTo>
                <a:lnTo>
                  <a:pt x="2057140" y="514"/>
                </a:lnTo>
                <a:cubicBezTo>
                  <a:pt x="2057286" y="514"/>
                  <a:pt x="2057400" y="399"/>
                  <a:pt x="2057400" y="257"/>
                </a:cubicBezTo>
                <a:cubicBezTo>
                  <a:pt x="2057400" y="115"/>
                  <a:pt x="2057514" y="0"/>
                  <a:pt x="205766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5" name="Marcador de contenido 7">
            <a:extLst>
              <a:ext uri="{FF2B5EF4-FFF2-40B4-BE49-F238E27FC236}">
                <a16:creationId xmlns:a16="http://schemas.microsoft.com/office/drawing/2014/main" id="{7D22B98A-40DC-D510-5762-8D7E05344EF8}"/>
              </a:ext>
            </a:extLst>
          </p:cNvPr>
          <p:cNvSpPr>
            <a:spLocks noGrp="1"/>
          </p:cNvSpPr>
          <p:nvPr>
            <p:ph sz="quarter" idx="14"/>
          </p:nvPr>
        </p:nvSpPr>
        <p:spPr>
          <a:xfrm>
            <a:off x="5413248" y="1975104"/>
            <a:ext cx="6397752" cy="419709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0" name="Marcador de pie de página 19">
            <a:extLst>
              <a:ext uri="{FF2B5EF4-FFF2-40B4-BE49-F238E27FC236}">
                <a16:creationId xmlns:a16="http://schemas.microsoft.com/office/drawing/2014/main" id="{A609F3E3-1112-85CA-D49A-1AFA4D2EE9A1}"/>
              </a:ext>
            </a:extLst>
          </p:cNvPr>
          <p:cNvSpPr>
            <a:spLocks noGrp="1"/>
          </p:cNvSpPr>
          <p:nvPr>
            <p:ph type="ftr" sz="quarter" idx="17"/>
          </p:nvPr>
        </p:nvSpPr>
        <p:spPr>
          <a:xfrm>
            <a:off x="152400" y="6347057"/>
            <a:ext cx="1828800" cy="365125"/>
          </a:xfrm>
        </p:spPr>
        <p:txBody>
          <a:bodyPr rtlCol="0"/>
          <a:lstStyle/>
          <a:p>
            <a:pPr rtl="0"/>
            <a:r>
              <a:rPr lang="es"/>
              <a:t>Texto de pie de página de muestra</a:t>
            </a:r>
          </a:p>
        </p:txBody>
      </p:sp>
      <p:sp>
        <p:nvSpPr>
          <p:cNvPr id="19" name="Marcador de fecha 18">
            <a:extLst>
              <a:ext uri="{FF2B5EF4-FFF2-40B4-BE49-F238E27FC236}">
                <a16:creationId xmlns:a16="http://schemas.microsoft.com/office/drawing/2014/main" id="{C59FF3C9-456C-3AAB-471D-B5041A7C8F52}"/>
              </a:ext>
            </a:extLst>
          </p:cNvPr>
          <p:cNvSpPr>
            <a:spLocks noGrp="1"/>
          </p:cNvSpPr>
          <p:nvPr>
            <p:ph type="dt" sz="half" idx="16"/>
          </p:nvPr>
        </p:nvSpPr>
        <p:spPr/>
        <p:txBody>
          <a:bodyPr rtlCol="0"/>
          <a:lstStyle/>
          <a:p>
            <a:pPr rtl="0"/>
            <a:r>
              <a:rPr lang="en-US"/>
              <a:t>25/11/2025</a:t>
            </a:r>
          </a:p>
        </p:txBody>
      </p:sp>
      <p:sp>
        <p:nvSpPr>
          <p:cNvPr id="21" name="Marcador de número de diapositiva 20">
            <a:extLst>
              <a:ext uri="{FF2B5EF4-FFF2-40B4-BE49-F238E27FC236}">
                <a16:creationId xmlns:a16="http://schemas.microsoft.com/office/drawing/2014/main" id="{6FAE64D4-18BA-2404-B462-D1802671329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018303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ido con imagen 11">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35D6DDB8-5811-6664-8989-B01BF0EE5374}"/>
              </a:ext>
            </a:extLst>
          </p:cNvPr>
          <p:cNvSpPr>
            <a:spLocks noGrp="1"/>
          </p:cNvSpPr>
          <p:nvPr>
            <p:ph type="title"/>
          </p:nvPr>
        </p:nvSpPr>
        <p:spPr>
          <a:xfrm>
            <a:off x="381000" y="685800"/>
            <a:ext cx="6397627" cy="1142663"/>
          </a:xfrm>
          <a:prstGeom prst="rect">
            <a:avLst/>
          </a:prstGeom>
        </p:spPr>
        <p:txBody>
          <a:bodyPr rtlCol="0" anchor="t"/>
          <a:lstStyle/>
          <a:p>
            <a:pPr rtl="0"/>
            <a:r>
              <a:rPr lang="es"/>
              <a:t>Haga clic para modificar el estilo de título del patrón</a:t>
            </a:r>
          </a:p>
        </p:txBody>
      </p:sp>
      <p:sp>
        <p:nvSpPr>
          <p:cNvPr id="4" name="Marcador de contenido 7">
            <a:extLst>
              <a:ext uri="{FF2B5EF4-FFF2-40B4-BE49-F238E27FC236}">
                <a16:creationId xmlns:a16="http://schemas.microsoft.com/office/drawing/2014/main" id="{C7F23778-AA2D-3DAA-BAE5-8115D1C14482}"/>
              </a:ext>
            </a:extLst>
          </p:cNvPr>
          <p:cNvSpPr>
            <a:spLocks noGrp="1"/>
          </p:cNvSpPr>
          <p:nvPr>
            <p:ph sz="quarter" idx="14"/>
          </p:nvPr>
        </p:nvSpPr>
        <p:spPr>
          <a:xfrm>
            <a:off x="381001" y="1975104"/>
            <a:ext cx="6397752" cy="419709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6" name="Marcador de posición de imagen 5">
            <a:extLst>
              <a:ext uri="{FF2B5EF4-FFF2-40B4-BE49-F238E27FC236}">
                <a16:creationId xmlns:a16="http://schemas.microsoft.com/office/drawing/2014/main" id="{8CC844A9-5FCD-4F36-D819-777BAF06E7C9}"/>
              </a:ext>
            </a:extLst>
          </p:cNvPr>
          <p:cNvSpPr>
            <a:spLocks noGrp="1"/>
          </p:cNvSpPr>
          <p:nvPr>
            <p:ph type="pic" sz="quarter" idx="15"/>
          </p:nvPr>
        </p:nvSpPr>
        <p:spPr>
          <a:xfrm>
            <a:off x="7906061" y="156076"/>
            <a:ext cx="4114800" cy="6545847"/>
          </a:xfrm>
          <a:custGeom>
            <a:avLst/>
            <a:gdLst>
              <a:gd name="connsiteX0" fmla="*/ 349250 w 4114800"/>
              <a:gd name="connsiteY0" fmla="*/ 0 h 6545847"/>
              <a:gd name="connsiteX1" fmla="*/ 2057140 w 4114800"/>
              <a:gd name="connsiteY1" fmla="*/ 0 h 6545847"/>
              <a:gd name="connsiteX2" fmla="*/ 2057400 w 4114800"/>
              <a:gd name="connsiteY2" fmla="*/ 257 h 6545847"/>
              <a:gd name="connsiteX3" fmla="*/ 2057660 w 4114800"/>
              <a:gd name="connsiteY3" fmla="*/ 514 h 6545847"/>
              <a:gd name="connsiteX4" fmla="*/ 3765550 w 4114800"/>
              <a:gd name="connsiteY4" fmla="*/ 514 h 6545847"/>
              <a:gd name="connsiteX5" fmla="*/ 4114800 w 4114800"/>
              <a:gd name="connsiteY5" fmla="*/ 349425 h 6545847"/>
              <a:gd name="connsiteX6" fmla="*/ 4114800 w 4114800"/>
              <a:gd name="connsiteY6" fmla="*/ 5696597 h 6545847"/>
              <a:gd name="connsiteX7" fmla="*/ 3765550 w 4114800"/>
              <a:gd name="connsiteY7" fmla="*/ 6045508 h 6545847"/>
              <a:gd name="connsiteX8" fmla="*/ 2307806 w 4114800"/>
              <a:gd name="connsiteY8" fmla="*/ 6045508 h 6545847"/>
              <a:gd name="connsiteX9" fmla="*/ 2057400 w 4114800"/>
              <a:gd name="connsiteY9" fmla="*/ 6295666 h 6545847"/>
              <a:gd name="connsiteX10" fmla="*/ 1904464 w 4114800"/>
              <a:gd name="connsiteY10" fmla="*/ 6526185 h 6545847"/>
              <a:gd name="connsiteX11" fmla="*/ 1806999 w 4114800"/>
              <a:gd name="connsiteY11" fmla="*/ 6545847 h 6545847"/>
              <a:gd name="connsiteX12" fmla="*/ 349241 w 4114800"/>
              <a:gd name="connsiteY12" fmla="*/ 6545847 h 6545847"/>
              <a:gd name="connsiteX13" fmla="*/ 278864 w 4114800"/>
              <a:gd name="connsiteY13" fmla="*/ 6538758 h 6545847"/>
              <a:gd name="connsiteX14" fmla="*/ 0 w 4114800"/>
              <a:gd name="connsiteY14" fmla="*/ 6196917 h 6545847"/>
              <a:gd name="connsiteX15" fmla="*/ 0 w 4114800"/>
              <a:gd name="connsiteY15" fmla="*/ 348912 h 6545847"/>
              <a:gd name="connsiteX16" fmla="*/ 349250 w 4114800"/>
              <a:gd name="connsiteY16" fmla="*/ 0 h 654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5847">
                <a:moveTo>
                  <a:pt x="349250" y="0"/>
                </a:moveTo>
                <a:lnTo>
                  <a:pt x="2057140" y="0"/>
                </a:lnTo>
                <a:cubicBezTo>
                  <a:pt x="2057286" y="0"/>
                  <a:pt x="2057400" y="115"/>
                  <a:pt x="2057400" y="257"/>
                </a:cubicBezTo>
                <a:cubicBezTo>
                  <a:pt x="2057400" y="399"/>
                  <a:pt x="2057514" y="514"/>
                  <a:pt x="2057660" y="514"/>
                </a:cubicBezTo>
                <a:lnTo>
                  <a:pt x="3765550" y="514"/>
                </a:lnTo>
                <a:cubicBezTo>
                  <a:pt x="3958436" y="514"/>
                  <a:pt x="4114800" y="156727"/>
                  <a:pt x="4114800" y="349425"/>
                </a:cubicBezTo>
                <a:lnTo>
                  <a:pt x="4114800" y="5696597"/>
                </a:lnTo>
                <a:cubicBezTo>
                  <a:pt x="4114800" y="5889291"/>
                  <a:pt x="3958436" y="6045508"/>
                  <a:pt x="3765550" y="6045508"/>
                </a:cubicBezTo>
                <a:lnTo>
                  <a:pt x="2307806" y="6045508"/>
                </a:lnTo>
                <a:cubicBezTo>
                  <a:pt x="2169509" y="6045508"/>
                  <a:pt x="2057400" y="6157509"/>
                  <a:pt x="2057400" y="6295666"/>
                </a:cubicBezTo>
                <a:cubicBezTo>
                  <a:pt x="2057400" y="6399278"/>
                  <a:pt x="1994339" y="6488199"/>
                  <a:pt x="1904464" y="6526185"/>
                </a:cubicBezTo>
                <a:lnTo>
                  <a:pt x="1806999" y="6545847"/>
                </a:lnTo>
                <a:lnTo>
                  <a:pt x="349241" y="6545847"/>
                </a:lnTo>
                <a:lnTo>
                  <a:pt x="278864" y="6538758"/>
                </a:lnTo>
                <a:cubicBezTo>
                  <a:pt x="119715" y="6506217"/>
                  <a:pt x="0" y="6365514"/>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1" name="Marcador de pie de página 10">
            <a:extLst>
              <a:ext uri="{FF2B5EF4-FFF2-40B4-BE49-F238E27FC236}">
                <a16:creationId xmlns:a16="http://schemas.microsoft.com/office/drawing/2014/main" id="{710852DD-B54D-34C7-9E72-7622C228F7E2}"/>
              </a:ext>
            </a:extLst>
          </p:cNvPr>
          <p:cNvSpPr>
            <a:spLocks noGrp="1"/>
          </p:cNvSpPr>
          <p:nvPr>
            <p:ph type="ftr" sz="quarter" idx="17"/>
          </p:nvPr>
        </p:nvSpPr>
        <p:spPr/>
        <p:txBody>
          <a:bodyPr rtlCol="0"/>
          <a:lstStyle/>
          <a:p>
            <a:pPr rtl="0"/>
            <a:r>
              <a:rPr lang="es"/>
              <a:t>Ejemplo de Texto de pie de página</a:t>
            </a:r>
          </a:p>
        </p:txBody>
      </p:sp>
      <p:sp>
        <p:nvSpPr>
          <p:cNvPr id="8" name="Marcador de fecha 7">
            <a:extLst>
              <a:ext uri="{FF2B5EF4-FFF2-40B4-BE49-F238E27FC236}">
                <a16:creationId xmlns:a16="http://schemas.microsoft.com/office/drawing/2014/main" id="{ACE6582F-8DCF-A2BA-CA1C-F79F735B62D0}"/>
              </a:ext>
            </a:extLst>
          </p:cNvPr>
          <p:cNvSpPr>
            <a:spLocks noGrp="1"/>
          </p:cNvSpPr>
          <p:nvPr>
            <p:ph type="dt" sz="half" idx="16"/>
          </p:nvPr>
        </p:nvSpPr>
        <p:spPr>
          <a:xfrm>
            <a:off x="10210800" y="6340475"/>
            <a:ext cx="1342971" cy="365125"/>
          </a:xfrm>
        </p:spPr>
        <p:txBody>
          <a:bodyPr rtlCol="0"/>
          <a:lstStyle/>
          <a:p>
            <a:pPr rtl="0"/>
            <a:r>
              <a:rPr lang="en-US"/>
              <a:t>25/11/2025</a:t>
            </a:r>
          </a:p>
        </p:txBody>
      </p:sp>
      <p:sp>
        <p:nvSpPr>
          <p:cNvPr id="12" name="Marcador de número de diapositiva 11">
            <a:extLst>
              <a:ext uri="{FF2B5EF4-FFF2-40B4-BE49-F238E27FC236}">
                <a16:creationId xmlns:a16="http://schemas.microsoft.com/office/drawing/2014/main" id="{B9BD7D67-F60C-B0D5-3BA0-673AE28E15F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68809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ido con imagen 12">
    <p:bg>
      <p:bgPr>
        <a:solidFill>
          <a:schemeClr val="bg1"/>
        </a:solidFill>
        <a:effectLst/>
      </p:bgPr>
    </p:bg>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17E539D-41A4-764A-4DF7-3869DAB2538F}"/>
              </a:ext>
            </a:extLst>
          </p:cNvPr>
          <p:cNvSpPr>
            <a:spLocks noGrp="1"/>
          </p:cNvSpPr>
          <p:nvPr>
            <p:ph type="title"/>
          </p:nvPr>
        </p:nvSpPr>
        <p:spPr>
          <a:xfrm>
            <a:off x="381000" y="685800"/>
            <a:ext cx="11429999" cy="903162"/>
          </a:xfrm>
        </p:spPr>
        <p:txBody>
          <a:bodyPr rtlCol="0" anchor="t"/>
          <a:lstStyle/>
          <a:p>
            <a:pPr rtl="0"/>
            <a:r>
              <a:rPr lang="es"/>
              <a:t>Haga clic para modificar el estilo de título del patrón</a:t>
            </a:r>
          </a:p>
        </p:txBody>
      </p:sp>
      <p:sp>
        <p:nvSpPr>
          <p:cNvPr id="17" name="Marcador de posición de imagen 16">
            <a:extLst>
              <a:ext uri="{FF2B5EF4-FFF2-40B4-BE49-F238E27FC236}">
                <a16:creationId xmlns:a16="http://schemas.microsoft.com/office/drawing/2014/main" id="{7D0891CB-CD39-7CF0-8E4B-D8C55C76F3D0}"/>
              </a:ext>
            </a:extLst>
          </p:cNvPr>
          <p:cNvSpPr>
            <a:spLocks noGrp="1"/>
          </p:cNvSpPr>
          <p:nvPr>
            <p:ph type="pic" sz="quarter" idx="15"/>
          </p:nvPr>
        </p:nvSpPr>
        <p:spPr>
          <a:xfrm>
            <a:off x="3810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2" name="Marcador de contenido 7">
            <a:extLst>
              <a:ext uri="{FF2B5EF4-FFF2-40B4-BE49-F238E27FC236}">
                <a16:creationId xmlns:a16="http://schemas.microsoft.com/office/drawing/2014/main" id="{4ECA27BB-D0F8-2A5A-E8E3-F36153E9A08B}"/>
              </a:ext>
            </a:extLst>
          </p:cNvPr>
          <p:cNvSpPr>
            <a:spLocks noGrp="1"/>
          </p:cNvSpPr>
          <p:nvPr>
            <p:ph sz="quarter" idx="14"/>
          </p:nvPr>
        </p:nvSpPr>
        <p:spPr>
          <a:xfrm>
            <a:off x="7010400" y="1828800"/>
            <a:ext cx="4800600" cy="4343399"/>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21" name="Marcador de pie de página 20">
            <a:extLst>
              <a:ext uri="{FF2B5EF4-FFF2-40B4-BE49-F238E27FC236}">
                <a16:creationId xmlns:a16="http://schemas.microsoft.com/office/drawing/2014/main" id="{4E0ADA83-DE1E-DC24-E36B-98CC058AF41A}"/>
              </a:ext>
            </a:extLst>
          </p:cNvPr>
          <p:cNvSpPr>
            <a:spLocks noGrp="1"/>
          </p:cNvSpPr>
          <p:nvPr>
            <p:ph type="ftr" sz="quarter" idx="17"/>
          </p:nvPr>
        </p:nvSpPr>
        <p:spPr/>
        <p:txBody>
          <a:bodyPr rtlCol="0"/>
          <a:lstStyle/>
          <a:p>
            <a:pPr rtl="0"/>
            <a:r>
              <a:rPr lang="es"/>
              <a:t>Texto de pie de página de muestra</a:t>
            </a:r>
          </a:p>
        </p:txBody>
      </p:sp>
      <p:sp>
        <p:nvSpPr>
          <p:cNvPr id="20" name="Marcador de fecha 19">
            <a:extLst>
              <a:ext uri="{FF2B5EF4-FFF2-40B4-BE49-F238E27FC236}">
                <a16:creationId xmlns:a16="http://schemas.microsoft.com/office/drawing/2014/main" id="{D5E3AAA1-460F-8482-6ADF-65CE2214C38A}"/>
              </a:ext>
            </a:extLst>
          </p:cNvPr>
          <p:cNvSpPr>
            <a:spLocks noGrp="1"/>
          </p:cNvSpPr>
          <p:nvPr>
            <p:ph type="dt" sz="half" idx="16"/>
          </p:nvPr>
        </p:nvSpPr>
        <p:spPr/>
        <p:txBody>
          <a:bodyPr rtlCol="0"/>
          <a:lstStyle/>
          <a:p>
            <a:pPr rtl="0"/>
            <a:r>
              <a:rPr lang="en-US"/>
              <a:t>25/11/2025</a:t>
            </a:r>
          </a:p>
        </p:txBody>
      </p:sp>
      <p:sp>
        <p:nvSpPr>
          <p:cNvPr id="22" name="Marcador de número de diapositiva 21">
            <a:extLst>
              <a:ext uri="{FF2B5EF4-FFF2-40B4-BE49-F238E27FC236}">
                <a16:creationId xmlns:a16="http://schemas.microsoft.com/office/drawing/2014/main" id="{2426F5E3-3198-CD22-65DC-349FF7BA35FE}"/>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58859096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2">
    <p:bg>
      <p:bgPr>
        <a:solidFill>
          <a:schemeClr val="bg1"/>
        </a:solidFill>
        <a:effectLst/>
      </p:bgPr>
    </p:bg>
    <p:spTree>
      <p:nvGrpSpPr>
        <p:cNvPr id="1" name=""/>
        <p:cNvGrpSpPr/>
        <p:nvPr/>
      </p:nvGrpSpPr>
      <p:grpSpPr>
        <a:xfrm>
          <a:off x="0" y="0"/>
          <a:ext cx="0" cy="0"/>
          <a:chOff x="0" y="0"/>
          <a:chExt cx="0" cy="0"/>
        </a:xfrm>
      </p:grpSpPr>
      <p:pic>
        <p:nvPicPr>
          <p:cNvPr id="13" name="Imagen 12" descr="Un círculo azul y rosa&#10;&#10;El contenido generado por inteligencia artificial puede ser incorrecto.">
            <a:extLst>
              <a:ext uri="{FF2B5EF4-FFF2-40B4-BE49-F238E27FC236}">
                <a16:creationId xmlns:a16="http://schemas.microsoft.com/office/drawing/2014/main" id="{4979ADD3-3B85-6E30-8DB1-0F52007945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034B30DE-00B6-8472-CB6C-5E980F9BDD72}"/>
              </a:ext>
            </a:extLst>
          </p:cNvPr>
          <p:cNvSpPr>
            <a:spLocks noGrp="1"/>
          </p:cNvSpPr>
          <p:nvPr>
            <p:ph type="ctrTitle"/>
          </p:nvPr>
        </p:nvSpPr>
        <p:spPr>
          <a:xfrm>
            <a:off x="381000" y="762000"/>
            <a:ext cx="11430000" cy="3657600"/>
          </a:xfrm>
        </p:spPr>
        <p:txBody>
          <a:bodyPr vert="horz" lIns="91440" tIns="45720" rIns="91440" bIns="45720" rtlCol="0" anchor="t">
            <a:normAutofit/>
          </a:bodyPr>
          <a:lstStyle>
            <a:lvl1pPr>
              <a:defRPr lang="en-US" sz="7800" dirty="0">
                <a:solidFill>
                  <a:schemeClr val="tx1"/>
                </a:solidFill>
              </a:defRPr>
            </a:lvl1pPr>
          </a:lstStyle>
          <a:p>
            <a:pPr lvl="0" rtl="0"/>
            <a:r>
              <a:rPr lang="es"/>
              <a:t>Haga clic para modificar el estilo de título del patrón</a:t>
            </a:r>
          </a:p>
        </p:txBody>
      </p:sp>
      <p:sp>
        <p:nvSpPr>
          <p:cNvPr id="9" name="Subtítulo 2">
            <a:extLst>
              <a:ext uri="{FF2B5EF4-FFF2-40B4-BE49-F238E27FC236}">
                <a16:creationId xmlns:a16="http://schemas.microsoft.com/office/drawing/2014/main" id="{EC4BE864-9BF7-0A02-20CD-11179C631C06}"/>
              </a:ext>
            </a:extLst>
          </p:cNvPr>
          <p:cNvSpPr>
            <a:spLocks noGrp="1"/>
          </p:cNvSpPr>
          <p:nvPr>
            <p:ph type="subTitle" idx="1"/>
          </p:nvPr>
        </p:nvSpPr>
        <p:spPr>
          <a:xfrm>
            <a:off x="380999" y="4693206"/>
            <a:ext cx="11423901" cy="1200698"/>
          </a:xfrm>
        </p:spPr>
        <p:txBody>
          <a:bodyPr vert="horz" lIns="91440" tIns="45720" rIns="91440" bIns="45720" rtlCol="0" anchor="b">
            <a:normAutofit/>
          </a:bodyPr>
          <a:lstStyle>
            <a:lvl1pPr marL="0" indent="0">
              <a:buNone/>
              <a:defRPr lang="en-US" sz="2400" dirty="0">
                <a:solidFill>
                  <a:schemeClr val="tx1"/>
                </a:solidFill>
              </a:defRPr>
            </a:lvl1pPr>
          </a:lstStyle>
          <a:p>
            <a:pPr lvl="0" rtl="0"/>
            <a:r>
              <a:rPr lang="es"/>
              <a:t>Haga clic para editar el estilo de subtítulo del patrón</a:t>
            </a:r>
          </a:p>
        </p:txBody>
      </p:sp>
      <p:sp>
        <p:nvSpPr>
          <p:cNvPr id="6" name="Marcador de pie de página 5">
            <a:extLst>
              <a:ext uri="{FF2B5EF4-FFF2-40B4-BE49-F238E27FC236}">
                <a16:creationId xmlns:a16="http://schemas.microsoft.com/office/drawing/2014/main" id="{A21ECD73-1101-370B-043E-9A05C96B37C1}"/>
              </a:ext>
            </a:extLst>
          </p:cNvPr>
          <p:cNvSpPr>
            <a:spLocks noGrp="1"/>
          </p:cNvSpPr>
          <p:nvPr>
            <p:ph type="ftr" sz="quarter" idx="11"/>
          </p:nvPr>
        </p:nvSpPr>
        <p:spPr/>
        <p:txBody>
          <a:bodyPr rtlCol="0"/>
          <a:lstStyle>
            <a:lvl1pPr>
              <a:defRPr>
                <a:solidFill>
                  <a:schemeClr val="tx1"/>
                </a:solidFill>
              </a:defRPr>
            </a:lvl1pPr>
          </a:lstStyle>
          <a:p>
            <a:pPr rtl="0"/>
            <a:r>
              <a:rPr lang="es"/>
              <a:t>Ejemplo de Texto de pie de página</a:t>
            </a:r>
          </a:p>
        </p:txBody>
      </p:sp>
      <p:sp>
        <p:nvSpPr>
          <p:cNvPr id="5" name="Marcador de fecha 4">
            <a:extLst>
              <a:ext uri="{FF2B5EF4-FFF2-40B4-BE49-F238E27FC236}">
                <a16:creationId xmlns:a16="http://schemas.microsoft.com/office/drawing/2014/main" id="{C91AED54-AE01-C430-241C-8491E4DE3447}"/>
              </a:ext>
            </a:extLst>
          </p:cNvPr>
          <p:cNvSpPr>
            <a:spLocks noGrp="1"/>
          </p:cNvSpPr>
          <p:nvPr>
            <p:ph type="dt" sz="half" idx="10"/>
          </p:nvPr>
        </p:nvSpPr>
        <p:spPr/>
        <p:txBody>
          <a:bodyPr rtlCol="0"/>
          <a:lstStyle>
            <a:lvl1pPr>
              <a:defRPr>
                <a:solidFill>
                  <a:schemeClr val="tx1"/>
                </a:solidFill>
              </a:defRPr>
            </a:lvl1pPr>
          </a:lstStyle>
          <a:p>
            <a:pPr rtl="0"/>
            <a:r>
              <a:rPr lang="en-US"/>
              <a:t>25/11/2025</a:t>
            </a:r>
          </a:p>
        </p:txBody>
      </p:sp>
      <p:sp>
        <p:nvSpPr>
          <p:cNvPr id="10" name="Marcador de número de diapositiva 9">
            <a:extLst>
              <a:ext uri="{FF2B5EF4-FFF2-40B4-BE49-F238E27FC236}">
                <a16:creationId xmlns:a16="http://schemas.microsoft.com/office/drawing/2014/main" id="{9D2A2F3B-8AF0-A668-5A10-902D91ABB196}"/>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ido con imagen 13">
    <p:bg>
      <p:bgPr>
        <a:solidFill>
          <a:schemeClr val="bg1"/>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EE22DB0-7762-81D2-A14F-8B60FD58FFB9}"/>
              </a:ext>
            </a:extLst>
          </p:cNvPr>
          <p:cNvSpPr>
            <a:spLocks noGrp="1"/>
          </p:cNvSpPr>
          <p:nvPr>
            <p:ph type="title"/>
          </p:nvPr>
        </p:nvSpPr>
        <p:spPr>
          <a:xfrm>
            <a:off x="381001" y="685800"/>
            <a:ext cx="11423900" cy="903162"/>
          </a:xfrm>
        </p:spPr>
        <p:txBody>
          <a:bodyPr rtlCol="0" anchor="t"/>
          <a:lstStyle/>
          <a:p>
            <a:pPr rtl="0"/>
            <a:r>
              <a:rPr lang="es"/>
              <a:t>Haga clic para modificar el estilo de título del patrón</a:t>
            </a:r>
          </a:p>
        </p:txBody>
      </p:sp>
      <p:sp>
        <p:nvSpPr>
          <p:cNvPr id="3" name="Marcador de contenido 7">
            <a:extLst>
              <a:ext uri="{FF2B5EF4-FFF2-40B4-BE49-F238E27FC236}">
                <a16:creationId xmlns:a16="http://schemas.microsoft.com/office/drawing/2014/main" id="{60D5937C-CA57-3862-2FCF-C4FC1366F4BD}"/>
              </a:ext>
            </a:extLst>
          </p:cNvPr>
          <p:cNvSpPr>
            <a:spLocks noGrp="1"/>
          </p:cNvSpPr>
          <p:nvPr>
            <p:ph sz="quarter" idx="14"/>
          </p:nvPr>
        </p:nvSpPr>
        <p:spPr>
          <a:xfrm>
            <a:off x="381000" y="1828800"/>
            <a:ext cx="3886200" cy="4343399"/>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5" name="Marcador de posición de imagen 14">
            <a:extLst>
              <a:ext uri="{FF2B5EF4-FFF2-40B4-BE49-F238E27FC236}">
                <a16:creationId xmlns:a16="http://schemas.microsoft.com/office/drawing/2014/main" id="{22D281A9-5EBB-EB40-69FF-2C02AF0BF35C}"/>
              </a:ext>
            </a:extLst>
          </p:cNvPr>
          <p:cNvSpPr>
            <a:spLocks noGrp="1"/>
          </p:cNvSpPr>
          <p:nvPr>
            <p:ph type="pic" sz="quarter" idx="15"/>
          </p:nvPr>
        </p:nvSpPr>
        <p:spPr>
          <a:xfrm>
            <a:off x="5410200" y="1831970"/>
            <a:ext cx="6400800" cy="4337059"/>
          </a:xfrm>
          <a:custGeom>
            <a:avLst/>
            <a:gdLst>
              <a:gd name="connsiteX0" fmla="*/ 349250 w 6400800"/>
              <a:gd name="connsiteY0" fmla="*/ 0 h 4337059"/>
              <a:gd name="connsiteX1" fmla="*/ 6051550 w 6400800"/>
              <a:gd name="connsiteY1" fmla="*/ 0 h 4337059"/>
              <a:gd name="connsiteX2" fmla="*/ 6400800 w 6400800"/>
              <a:gd name="connsiteY2" fmla="*/ 348740 h 4337059"/>
              <a:gd name="connsiteX3" fmla="*/ 6400800 w 6400800"/>
              <a:gd name="connsiteY3" fmla="*/ 3988319 h 4337059"/>
              <a:gd name="connsiteX4" fmla="*/ 6051550 w 6400800"/>
              <a:gd name="connsiteY4" fmla="*/ 4337059 h 4337059"/>
              <a:gd name="connsiteX5" fmla="*/ 349250 w 6400800"/>
              <a:gd name="connsiteY5" fmla="*/ 4337059 h 4337059"/>
              <a:gd name="connsiteX6" fmla="*/ 0 w 6400800"/>
              <a:gd name="connsiteY6" fmla="*/ 3988319 h 4337059"/>
              <a:gd name="connsiteX7" fmla="*/ 0 w 6400800"/>
              <a:gd name="connsiteY7" fmla="*/ 348740 h 4337059"/>
              <a:gd name="connsiteX8" fmla="*/ 349250 w 6400800"/>
              <a:gd name="connsiteY8" fmla="*/ 0 h 4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4337059">
                <a:moveTo>
                  <a:pt x="349250" y="0"/>
                </a:moveTo>
                <a:lnTo>
                  <a:pt x="6051550" y="0"/>
                </a:lnTo>
                <a:cubicBezTo>
                  <a:pt x="6244438" y="0"/>
                  <a:pt x="6400800" y="156136"/>
                  <a:pt x="6400800" y="348740"/>
                </a:cubicBezTo>
                <a:lnTo>
                  <a:pt x="6400800" y="3988319"/>
                </a:lnTo>
                <a:cubicBezTo>
                  <a:pt x="6400800" y="4180925"/>
                  <a:pt x="6244438" y="4337059"/>
                  <a:pt x="6051550" y="4337059"/>
                </a:cubicBezTo>
                <a:lnTo>
                  <a:pt x="349250" y="4337059"/>
                </a:lnTo>
                <a:cubicBezTo>
                  <a:pt x="156364" y="4337059"/>
                  <a:pt x="0" y="4180925"/>
                  <a:pt x="0" y="3988319"/>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7" name="Marcador de pie de página 16">
            <a:extLst>
              <a:ext uri="{FF2B5EF4-FFF2-40B4-BE49-F238E27FC236}">
                <a16:creationId xmlns:a16="http://schemas.microsoft.com/office/drawing/2014/main" id="{3DD0AF09-ED67-31D2-F311-9190CDEC29B9}"/>
              </a:ext>
            </a:extLst>
          </p:cNvPr>
          <p:cNvSpPr>
            <a:spLocks noGrp="1"/>
          </p:cNvSpPr>
          <p:nvPr>
            <p:ph type="ftr" sz="quarter" idx="17"/>
          </p:nvPr>
        </p:nvSpPr>
        <p:spPr/>
        <p:txBody>
          <a:bodyPr rtlCol="0"/>
          <a:lstStyle/>
          <a:p>
            <a:pPr rtl="0"/>
            <a:r>
              <a:rPr lang="es"/>
              <a:t>Ejemplo de Texto de pie de página</a:t>
            </a:r>
          </a:p>
        </p:txBody>
      </p:sp>
      <p:sp>
        <p:nvSpPr>
          <p:cNvPr id="16" name="Marcador de fecha 15">
            <a:extLst>
              <a:ext uri="{FF2B5EF4-FFF2-40B4-BE49-F238E27FC236}">
                <a16:creationId xmlns:a16="http://schemas.microsoft.com/office/drawing/2014/main" id="{21377DD6-5462-66F7-A829-133D33C0B93B}"/>
              </a:ext>
            </a:extLst>
          </p:cNvPr>
          <p:cNvSpPr>
            <a:spLocks noGrp="1"/>
          </p:cNvSpPr>
          <p:nvPr>
            <p:ph type="dt" sz="half" idx="16"/>
          </p:nvPr>
        </p:nvSpPr>
        <p:spPr/>
        <p:txBody>
          <a:bodyPr rtlCol="0"/>
          <a:lstStyle/>
          <a:p>
            <a:pPr rtl="0"/>
            <a:r>
              <a:rPr lang="en-US"/>
              <a:t>25/11/2025</a:t>
            </a:r>
          </a:p>
        </p:txBody>
      </p:sp>
      <p:sp>
        <p:nvSpPr>
          <p:cNvPr id="18" name="Marcador de número de diapositiva 17">
            <a:extLst>
              <a:ext uri="{FF2B5EF4-FFF2-40B4-BE49-F238E27FC236}">
                <a16:creationId xmlns:a16="http://schemas.microsoft.com/office/drawing/2014/main" id="{F11DD33E-851E-3928-D48D-DACBE36AABEF}"/>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278988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ido con imagen 14">
    <p:bg>
      <p:bgPr>
        <a:solidFill>
          <a:schemeClr val="bg1"/>
        </a:solid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3FBD57C-3F77-67B8-C202-5C1CF2E93464}"/>
              </a:ext>
            </a:extLst>
          </p:cNvPr>
          <p:cNvSpPr>
            <a:spLocks noGrp="1"/>
          </p:cNvSpPr>
          <p:nvPr>
            <p:ph type="title"/>
          </p:nvPr>
        </p:nvSpPr>
        <p:spPr>
          <a:xfrm>
            <a:off x="381000" y="685800"/>
            <a:ext cx="11430000" cy="903162"/>
          </a:xfrm>
        </p:spPr>
        <p:txBody>
          <a:bodyPr rtlCol="0" anchor="t"/>
          <a:lstStyle/>
          <a:p>
            <a:pPr rtl="0"/>
            <a:r>
              <a:rPr lang="es"/>
              <a:t>Haga clic para modificar el estilo de título del patrón</a:t>
            </a:r>
          </a:p>
        </p:txBody>
      </p:sp>
      <p:sp>
        <p:nvSpPr>
          <p:cNvPr id="3" name="Marcador de contenido 7">
            <a:extLst>
              <a:ext uri="{FF2B5EF4-FFF2-40B4-BE49-F238E27FC236}">
                <a16:creationId xmlns:a16="http://schemas.microsoft.com/office/drawing/2014/main" id="{0EB57046-E963-50F3-40A6-9F507864EDA4}"/>
              </a:ext>
            </a:extLst>
          </p:cNvPr>
          <p:cNvSpPr>
            <a:spLocks noGrp="1"/>
          </p:cNvSpPr>
          <p:nvPr>
            <p:ph sz="quarter" idx="14"/>
          </p:nvPr>
        </p:nvSpPr>
        <p:spPr>
          <a:xfrm>
            <a:off x="381000" y="1828800"/>
            <a:ext cx="4800600" cy="4343399"/>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9" name="Marcador de posición de imagen 8">
            <a:extLst>
              <a:ext uri="{FF2B5EF4-FFF2-40B4-BE49-F238E27FC236}">
                <a16:creationId xmlns:a16="http://schemas.microsoft.com/office/drawing/2014/main" id="{6A3E366D-68C4-CD6B-3D8C-CDF1FD790000}"/>
              </a:ext>
            </a:extLst>
          </p:cNvPr>
          <p:cNvSpPr>
            <a:spLocks noGrp="1"/>
          </p:cNvSpPr>
          <p:nvPr>
            <p:ph type="pic" sz="quarter" idx="15"/>
          </p:nvPr>
        </p:nvSpPr>
        <p:spPr>
          <a:xfrm>
            <a:off x="63246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2" name="Marcador de pie de página 11">
            <a:extLst>
              <a:ext uri="{FF2B5EF4-FFF2-40B4-BE49-F238E27FC236}">
                <a16:creationId xmlns:a16="http://schemas.microsoft.com/office/drawing/2014/main" id="{FA3168BB-AC02-FC23-04AB-910062295BB2}"/>
              </a:ext>
            </a:extLst>
          </p:cNvPr>
          <p:cNvSpPr>
            <a:spLocks noGrp="1"/>
          </p:cNvSpPr>
          <p:nvPr>
            <p:ph type="ftr" sz="quarter" idx="17"/>
          </p:nvPr>
        </p:nvSpPr>
        <p:spPr/>
        <p:txBody>
          <a:bodyPr rtlCol="0"/>
          <a:lstStyle/>
          <a:p>
            <a:pPr rtl="0"/>
            <a:r>
              <a:rPr lang="es"/>
              <a:t>Texto de pie de página de muestra</a:t>
            </a:r>
          </a:p>
        </p:txBody>
      </p:sp>
      <p:sp>
        <p:nvSpPr>
          <p:cNvPr id="10" name="Marcador de fecha 9">
            <a:extLst>
              <a:ext uri="{FF2B5EF4-FFF2-40B4-BE49-F238E27FC236}">
                <a16:creationId xmlns:a16="http://schemas.microsoft.com/office/drawing/2014/main" id="{2C56068B-9B89-AB64-F0FA-49FF37197639}"/>
              </a:ext>
            </a:extLst>
          </p:cNvPr>
          <p:cNvSpPr>
            <a:spLocks noGrp="1"/>
          </p:cNvSpPr>
          <p:nvPr>
            <p:ph type="dt" sz="half" idx="16"/>
          </p:nvPr>
        </p:nvSpPr>
        <p:spPr/>
        <p:txBody>
          <a:bodyPr rtlCol="0"/>
          <a:lstStyle/>
          <a:p>
            <a:pPr rtl="0"/>
            <a:r>
              <a:rPr lang="en-US"/>
              <a:t>25/11/2025</a:t>
            </a:r>
          </a:p>
        </p:txBody>
      </p:sp>
      <p:sp>
        <p:nvSpPr>
          <p:cNvPr id="14" name="Marcador de número de diapositiva 13">
            <a:extLst>
              <a:ext uri="{FF2B5EF4-FFF2-40B4-BE49-F238E27FC236}">
                <a16:creationId xmlns:a16="http://schemas.microsoft.com/office/drawing/2014/main" id="{9B58EFC6-5EFD-40A4-C04B-5D2E6AA36C1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154042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ido con imagen 15">
    <p:bg>
      <p:bgPr>
        <a:solidFill>
          <a:schemeClr val="bg1"/>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D7B64117-148B-10E8-7721-A4C85F0BDEAD}"/>
              </a:ext>
            </a:extLst>
          </p:cNvPr>
          <p:cNvSpPr>
            <a:spLocks noGrp="1"/>
          </p:cNvSpPr>
          <p:nvPr>
            <p:ph type="title"/>
          </p:nvPr>
        </p:nvSpPr>
        <p:spPr>
          <a:xfrm>
            <a:off x="4953001" y="685801"/>
            <a:ext cx="6857999" cy="914400"/>
          </a:xfrm>
          <a:prstGeom prst="rect">
            <a:avLst/>
          </a:prstGeom>
        </p:spPr>
        <p:txBody>
          <a:bodyPr rtlCol="0" anchor="t"/>
          <a:lstStyle/>
          <a:p>
            <a:pPr rtl="0"/>
            <a:r>
              <a:rPr lang="es"/>
              <a:t>Haga clic para modificar el estilo de título del patrón</a:t>
            </a:r>
          </a:p>
        </p:txBody>
      </p:sp>
      <p:sp>
        <p:nvSpPr>
          <p:cNvPr id="8" name="Marcador de posición de imagen 7">
            <a:extLst>
              <a:ext uri="{FF2B5EF4-FFF2-40B4-BE49-F238E27FC236}">
                <a16:creationId xmlns:a16="http://schemas.microsoft.com/office/drawing/2014/main" id="{0252FBA1-367D-3AEB-02AF-54E0FEFD2598}"/>
              </a:ext>
            </a:extLst>
          </p:cNvPr>
          <p:cNvSpPr>
            <a:spLocks noGrp="1"/>
          </p:cNvSpPr>
          <p:nvPr>
            <p:ph type="pic" sz="quarter" idx="15"/>
          </p:nvPr>
        </p:nvSpPr>
        <p:spPr>
          <a:xfrm>
            <a:off x="152400" y="159765"/>
            <a:ext cx="3657600" cy="6545835"/>
          </a:xfrm>
          <a:custGeom>
            <a:avLst/>
            <a:gdLst>
              <a:gd name="connsiteX0" fmla="*/ 1829315 w 3657600"/>
              <a:gd name="connsiteY0" fmla="*/ 0 h 6545835"/>
              <a:gd name="connsiteX1" fmla="*/ 3308351 w 3657600"/>
              <a:gd name="connsiteY1" fmla="*/ 0 h 6545835"/>
              <a:gd name="connsiteX2" fmla="*/ 3650506 w 3657600"/>
              <a:gd name="connsiteY2" fmla="*/ 278594 h 6545835"/>
              <a:gd name="connsiteX3" fmla="*/ 3657600 w 3657600"/>
              <a:gd name="connsiteY3" fmla="*/ 348902 h 6545835"/>
              <a:gd name="connsiteX4" fmla="*/ 3657600 w 3657600"/>
              <a:gd name="connsiteY4" fmla="*/ 6196927 h 6545835"/>
              <a:gd name="connsiteX5" fmla="*/ 3650506 w 3657600"/>
              <a:gd name="connsiteY5" fmla="*/ 6267227 h 6545835"/>
              <a:gd name="connsiteX6" fmla="*/ 3378738 w 3657600"/>
              <a:gd name="connsiteY6" fmla="*/ 6538746 h 6545835"/>
              <a:gd name="connsiteX7" fmla="*/ 3308362 w 3657600"/>
              <a:gd name="connsiteY7" fmla="*/ 6545835 h 6545835"/>
              <a:gd name="connsiteX8" fmla="*/ 2078941 w 3657600"/>
              <a:gd name="connsiteY8" fmla="*/ 6545835 h 6545835"/>
              <a:gd name="connsiteX9" fmla="*/ 1981579 w 3657600"/>
              <a:gd name="connsiteY9" fmla="*/ 6526195 h 6545835"/>
              <a:gd name="connsiteX10" fmla="*/ 1828801 w 3657600"/>
              <a:gd name="connsiteY10" fmla="*/ 6295926 h 6545835"/>
              <a:gd name="connsiteX11" fmla="*/ 1578655 w 3657600"/>
              <a:gd name="connsiteY11" fmla="*/ 6046022 h 6545835"/>
              <a:gd name="connsiteX12" fmla="*/ 349250 w 3657600"/>
              <a:gd name="connsiteY12" fmla="*/ 6046022 h 6545835"/>
              <a:gd name="connsiteX13" fmla="*/ 0 w 3657600"/>
              <a:gd name="connsiteY13" fmla="*/ 5697110 h 6545835"/>
              <a:gd name="connsiteX14" fmla="*/ 0 w 3657600"/>
              <a:gd name="connsiteY14" fmla="*/ 349940 h 6545835"/>
              <a:gd name="connsiteX15" fmla="*/ 349250 w 3657600"/>
              <a:gd name="connsiteY15" fmla="*/ 1028 h 6545835"/>
              <a:gd name="connsiteX16" fmla="*/ 1828286 w 3657600"/>
              <a:gd name="connsiteY16" fmla="*/ 1028 h 6545835"/>
              <a:gd name="connsiteX17" fmla="*/ 1828801 w 3657600"/>
              <a:gd name="connsiteY17" fmla="*/ 514 h 6545835"/>
              <a:gd name="connsiteX18" fmla="*/ 1829315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1829315" y="0"/>
                </a:moveTo>
                <a:lnTo>
                  <a:pt x="3308351" y="0"/>
                </a:lnTo>
                <a:cubicBezTo>
                  <a:pt x="3477128" y="0"/>
                  <a:pt x="3617940" y="119601"/>
                  <a:pt x="3650506" y="278594"/>
                </a:cubicBezTo>
                <a:lnTo>
                  <a:pt x="3657600" y="348902"/>
                </a:lnTo>
                <a:lnTo>
                  <a:pt x="3657600" y="6196927"/>
                </a:lnTo>
                <a:lnTo>
                  <a:pt x="3650506" y="6267227"/>
                </a:lnTo>
                <a:cubicBezTo>
                  <a:pt x="3622592" y="6403496"/>
                  <a:pt x="3515151" y="6510853"/>
                  <a:pt x="3378738" y="6538746"/>
                </a:cubicBezTo>
                <a:lnTo>
                  <a:pt x="3308362" y="6545835"/>
                </a:lnTo>
                <a:lnTo>
                  <a:pt x="2078941" y="6545835"/>
                </a:lnTo>
                <a:lnTo>
                  <a:pt x="1981579" y="6526195"/>
                </a:lnTo>
                <a:cubicBezTo>
                  <a:pt x="1891798" y="6488252"/>
                  <a:pt x="1828801" y="6399429"/>
                  <a:pt x="1828801" y="6295926"/>
                </a:cubicBezTo>
                <a:cubicBezTo>
                  <a:pt x="1828801" y="6157909"/>
                  <a:pt x="1716806" y="6046022"/>
                  <a:pt x="1578655" y="6046022"/>
                </a:cubicBezTo>
                <a:lnTo>
                  <a:pt x="349250" y="6046022"/>
                </a:lnTo>
                <a:cubicBezTo>
                  <a:pt x="156364" y="6046022"/>
                  <a:pt x="0" y="5889805"/>
                  <a:pt x="0" y="5697110"/>
                </a:cubicBezTo>
                <a:lnTo>
                  <a:pt x="0" y="349940"/>
                </a:lnTo>
                <a:cubicBezTo>
                  <a:pt x="0" y="157241"/>
                  <a:pt x="156364" y="1028"/>
                  <a:pt x="349250" y="1028"/>
                </a:cubicBezTo>
                <a:lnTo>
                  <a:pt x="1828286" y="1028"/>
                </a:lnTo>
                <a:cubicBezTo>
                  <a:pt x="1828572" y="1028"/>
                  <a:pt x="1828801" y="798"/>
                  <a:pt x="1828801" y="514"/>
                </a:cubicBezTo>
                <a:cubicBezTo>
                  <a:pt x="1828801" y="230"/>
                  <a:pt x="1829029" y="0"/>
                  <a:pt x="1829315"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7" name="Marcador de contenido 7">
            <a:extLst>
              <a:ext uri="{FF2B5EF4-FFF2-40B4-BE49-F238E27FC236}">
                <a16:creationId xmlns:a16="http://schemas.microsoft.com/office/drawing/2014/main" id="{679495B1-3D42-5CC6-1177-BBB5CCDEF14A}"/>
              </a:ext>
            </a:extLst>
          </p:cNvPr>
          <p:cNvSpPr>
            <a:spLocks noGrp="1"/>
          </p:cNvSpPr>
          <p:nvPr>
            <p:ph sz="quarter" idx="14"/>
          </p:nvPr>
        </p:nvSpPr>
        <p:spPr>
          <a:xfrm>
            <a:off x="4953000" y="1760954"/>
            <a:ext cx="6858000" cy="441124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0" name="Marcador de pie de página 9">
            <a:extLst>
              <a:ext uri="{FF2B5EF4-FFF2-40B4-BE49-F238E27FC236}">
                <a16:creationId xmlns:a16="http://schemas.microsoft.com/office/drawing/2014/main" id="{CE554734-17E5-A778-C85A-403D40853237}"/>
              </a:ext>
            </a:extLst>
          </p:cNvPr>
          <p:cNvSpPr>
            <a:spLocks noGrp="1"/>
          </p:cNvSpPr>
          <p:nvPr>
            <p:ph type="ftr" sz="quarter" idx="17"/>
          </p:nvPr>
        </p:nvSpPr>
        <p:spPr>
          <a:xfrm>
            <a:off x="152400" y="6347057"/>
            <a:ext cx="1600200" cy="365125"/>
          </a:xfrm>
        </p:spPr>
        <p:txBody>
          <a:bodyPr rtlCol="0"/>
          <a:lstStyle/>
          <a:p>
            <a:pPr rtl="0"/>
            <a:r>
              <a:rPr lang="es"/>
              <a:t>Texto de pie de página de muestra</a:t>
            </a:r>
          </a:p>
        </p:txBody>
      </p:sp>
      <p:sp>
        <p:nvSpPr>
          <p:cNvPr id="9" name="Marcador de fecha 8">
            <a:extLst>
              <a:ext uri="{FF2B5EF4-FFF2-40B4-BE49-F238E27FC236}">
                <a16:creationId xmlns:a16="http://schemas.microsoft.com/office/drawing/2014/main" id="{5BC33B0E-C66A-052A-1E5D-E52A78CEE491}"/>
              </a:ext>
            </a:extLst>
          </p:cNvPr>
          <p:cNvSpPr>
            <a:spLocks noGrp="1"/>
          </p:cNvSpPr>
          <p:nvPr>
            <p:ph type="dt" sz="half" idx="16"/>
          </p:nvPr>
        </p:nvSpPr>
        <p:spPr/>
        <p:txBody>
          <a:bodyPr rtlCol="0"/>
          <a:lstStyle/>
          <a:p>
            <a:pPr rtl="0"/>
            <a:r>
              <a:rPr lang="en-US"/>
              <a:t>25/11/2025</a:t>
            </a:r>
          </a:p>
        </p:txBody>
      </p:sp>
      <p:sp>
        <p:nvSpPr>
          <p:cNvPr id="11" name="Marcador de número de diapositiva 10">
            <a:extLst>
              <a:ext uri="{FF2B5EF4-FFF2-40B4-BE49-F238E27FC236}">
                <a16:creationId xmlns:a16="http://schemas.microsoft.com/office/drawing/2014/main" id="{397DD097-90E0-2A9F-AAFE-460FC67E9A10}"/>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112582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ido con imagen 16">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257EC580-88DE-56DE-5258-9F16851E9486}"/>
              </a:ext>
            </a:extLst>
          </p:cNvPr>
          <p:cNvSpPr>
            <a:spLocks noGrp="1"/>
          </p:cNvSpPr>
          <p:nvPr>
            <p:ph type="title"/>
          </p:nvPr>
        </p:nvSpPr>
        <p:spPr>
          <a:xfrm>
            <a:off x="381001" y="685801"/>
            <a:ext cx="6857999" cy="914400"/>
          </a:xfrm>
          <a:prstGeom prst="rect">
            <a:avLst/>
          </a:prstGeom>
        </p:spPr>
        <p:txBody>
          <a:bodyPr rtlCol="0" anchor="t"/>
          <a:lstStyle/>
          <a:p>
            <a:pPr rtl="0"/>
            <a:r>
              <a:rPr lang="es"/>
              <a:t>Haga clic para modificar el estilo de título del patrón</a:t>
            </a:r>
          </a:p>
        </p:txBody>
      </p:sp>
      <p:sp>
        <p:nvSpPr>
          <p:cNvPr id="4" name="Marcador de contenido 7">
            <a:extLst>
              <a:ext uri="{FF2B5EF4-FFF2-40B4-BE49-F238E27FC236}">
                <a16:creationId xmlns:a16="http://schemas.microsoft.com/office/drawing/2014/main" id="{C0C3FF79-59DB-9A09-BAE9-314BF322E5E3}"/>
              </a:ext>
            </a:extLst>
          </p:cNvPr>
          <p:cNvSpPr>
            <a:spLocks noGrp="1"/>
          </p:cNvSpPr>
          <p:nvPr>
            <p:ph sz="quarter" idx="14"/>
          </p:nvPr>
        </p:nvSpPr>
        <p:spPr>
          <a:xfrm>
            <a:off x="381000" y="1760954"/>
            <a:ext cx="6858000" cy="4411245"/>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0" name="Marcador de posición de imagen 9">
            <a:extLst>
              <a:ext uri="{FF2B5EF4-FFF2-40B4-BE49-F238E27FC236}">
                <a16:creationId xmlns:a16="http://schemas.microsoft.com/office/drawing/2014/main" id="{93964543-7DAC-0CE9-CE60-91786FE74153}"/>
              </a:ext>
            </a:extLst>
          </p:cNvPr>
          <p:cNvSpPr>
            <a:spLocks noGrp="1"/>
          </p:cNvSpPr>
          <p:nvPr>
            <p:ph type="pic" sz="quarter" idx="15"/>
          </p:nvPr>
        </p:nvSpPr>
        <p:spPr>
          <a:xfrm>
            <a:off x="8382000" y="152400"/>
            <a:ext cx="3657600" cy="6545835"/>
          </a:xfrm>
          <a:custGeom>
            <a:avLst/>
            <a:gdLst>
              <a:gd name="connsiteX0" fmla="*/ 349250 w 3657600"/>
              <a:gd name="connsiteY0" fmla="*/ 0 h 6545835"/>
              <a:gd name="connsiteX1" fmla="*/ 1828286 w 3657600"/>
              <a:gd name="connsiteY1" fmla="*/ 0 h 6545835"/>
              <a:gd name="connsiteX2" fmla="*/ 1828800 w 3657600"/>
              <a:gd name="connsiteY2" fmla="*/ 514 h 6545835"/>
              <a:gd name="connsiteX3" fmla="*/ 1829315 w 3657600"/>
              <a:gd name="connsiteY3" fmla="*/ 1028 h 6545835"/>
              <a:gd name="connsiteX4" fmla="*/ 3308351 w 3657600"/>
              <a:gd name="connsiteY4" fmla="*/ 1028 h 6545835"/>
              <a:gd name="connsiteX5" fmla="*/ 3650505 w 3657600"/>
              <a:gd name="connsiteY5" fmla="*/ 279622 h 6545835"/>
              <a:gd name="connsiteX6" fmla="*/ 3657600 w 3657600"/>
              <a:gd name="connsiteY6" fmla="*/ 349930 h 6545835"/>
              <a:gd name="connsiteX7" fmla="*/ 3657600 w 3657600"/>
              <a:gd name="connsiteY7" fmla="*/ 5697120 h 6545835"/>
              <a:gd name="connsiteX8" fmla="*/ 3650505 w 3657600"/>
              <a:gd name="connsiteY8" fmla="*/ 5767427 h 6545835"/>
              <a:gd name="connsiteX9" fmla="*/ 3308351 w 3657600"/>
              <a:gd name="connsiteY9" fmla="*/ 6046022 h 6545835"/>
              <a:gd name="connsiteX10" fmla="*/ 2078946 w 3657600"/>
              <a:gd name="connsiteY10" fmla="*/ 6046022 h 6545835"/>
              <a:gd name="connsiteX11" fmla="*/ 1828800 w 3657600"/>
              <a:gd name="connsiteY11" fmla="*/ 6295926 h 6545835"/>
              <a:gd name="connsiteX12" fmla="*/ 1676022 w 3657600"/>
              <a:gd name="connsiteY12" fmla="*/ 6526195 h 6545835"/>
              <a:gd name="connsiteX13" fmla="*/ 1578660 w 3657600"/>
              <a:gd name="connsiteY13" fmla="*/ 6545835 h 6545835"/>
              <a:gd name="connsiteX14" fmla="*/ 349241 w 3657600"/>
              <a:gd name="connsiteY14" fmla="*/ 6545835 h 6545835"/>
              <a:gd name="connsiteX15" fmla="*/ 278864 w 3657600"/>
              <a:gd name="connsiteY15" fmla="*/ 6538746 h 6545835"/>
              <a:gd name="connsiteX16" fmla="*/ 0 w 3657600"/>
              <a:gd name="connsiteY16" fmla="*/ 6196917 h 6545835"/>
              <a:gd name="connsiteX17" fmla="*/ 0 w 3657600"/>
              <a:gd name="connsiteY17" fmla="*/ 348912 h 6545835"/>
              <a:gd name="connsiteX18" fmla="*/ 349250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349250" y="0"/>
                </a:moveTo>
                <a:lnTo>
                  <a:pt x="1828286" y="0"/>
                </a:lnTo>
                <a:cubicBezTo>
                  <a:pt x="1828572" y="0"/>
                  <a:pt x="1828800" y="230"/>
                  <a:pt x="1828800" y="514"/>
                </a:cubicBezTo>
                <a:cubicBezTo>
                  <a:pt x="1828800" y="798"/>
                  <a:pt x="1829029" y="1028"/>
                  <a:pt x="1829315" y="1028"/>
                </a:cubicBezTo>
                <a:lnTo>
                  <a:pt x="3308351" y="1028"/>
                </a:lnTo>
                <a:cubicBezTo>
                  <a:pt x="3477126" y="1028"/>
                  <a:pt x="3617939" y="120629"/>
                  <a:pt x="3650505" y="279622"/>
                </a:cubicBezTo>
                <a:lnTo>
                  <a:pt x="3657600" y="349930"/>
                </a:lnTo>
                <a:lnTo>
                  <a:pt x="3657600" y="5697120"/>
                </a:lnTo>
                <a:lnTo>
                  <a:pt x="3650505" y="5767427"/>
                </a:lnTo>
                <a:cubicBezTo>
                  <a:pt x="3617939" y="5926419"/>
                  <a:pt x="3477126" y="6046022"/>
                  <a:pt x="3308351" y="6046022"/>
                </a:cubicBezTo>
                <a:lnTo>
                  <a:pt x="2078946" y="6046022"/>
                </a:lnTo>
                <a:cubicBezTo>
                  <a:pt x="1940795" y="6046022"/>
                  <a:pt x="1828800" y="6157909"/>
                  <a:pt x="1828800" y="6295926"/>
                </a:cubicBezTo>
                <a:cubicBezTo>
                  <a:pt x="1828800" y="6399429"/>
                  <a:pt x="1765803" y="6488252"/>
                  <a:pt x="1676022" y="6526195"/>
                </a:cubicBezTo>
                <a:lnTo>
                  <a:pt x="1578660" y="6545835"/>
                </a:lnTo>
                <a:lnTo>
                  <a:pt x="349241" y="6545835"/>
                </a:lnTo>
                <a:lnTo>
                  <a:pt x="278864" y="6538746"/>
                </a:lnTo>
                <a:cubicBezTo>
                  <a:pt x="119715" y="6506205"/>
                  <a:pt x="0" y="6365503"/>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12" name="Marcador de pie de página 11">
            <a:extLst>
              <a:ext uri="{FF2B5EF4-FFF2-40B4-BE49-F238E27FC236}">
                <a16:creationId xmlns:a16="http://schemas.microsoft.com/office/drawing/2014/main" id="{0200DA31-8001-338B-5371-3A7494E8D478}"/>
              </a:ext>
            </a:extLst>
          </p:cNvPr>
          <p:cNvSpPr>
            <a:spLocks noGrp="1"/>
          </p:cNvSpPr>
          <p:nvPr>
            <p:ph type="ftr" sz="quarter" idx="17"/>
          </p:nvPr>
        </p:nvSpPr>
        <p:spPr/>
        <p:txBody>
          <a:bodyPr rtlCol="0"/>
          <a:lstStyle/>
          <a:p>
            <a:pPr rtl="0"/>
            <a:r>
              <a:rPr lang="es"/>
              <a:t>Muestra de texto de pie de página</a:t>
            </a:r>
          </a:p>
        </p:txBody>
      </p:sp>
      <p:sp>
        <p:nvSpPr>
          <p:cNvPr id="11" name="Marcador de fecha 10">
            <a:extLst>
              <a:ext uri="{FF2B5EF4-FFF2-40B4-BE49-F238E27FC236}">
                <a16:creationId xmlns:a16="http://schemas.microsoft.com/office/drawing/2014/main" id="{261ED7C0-4B00-0749-E13A-727478511638}"/>
              </a:ext>
            </a:extLst>
          </p:cNvPr>
          <p:cNvSpPr>
            <a:spLocks noGrp="1"/>
          </p:cNvSpPr>
          <p:nvPr>
            <p:ph type="dt" sz="half" idx="16"/>
          </p:nvPr>
        </p:nvSpPr>
        <p:spPr>
          <a:xfrm>
            <a:off x="5819829" y="6340475"/>
            <a:ext cx="1800171" cy="365125"/>
          </a:xfrm>
        </p:spPr>
        <p:txBody>
          <a:bodyPr rtlCol="0"/>
          <a:lstStyle/>
          <a:p>
            <a:pPr rtl="0"/>
            <a:r>
              <a:rPr lang="en-US"/>
              <a:t>25/11/2025</a:t>
            </a:r>
          </a:p>
        </p:txBody>
      </p:sp>
      <p:sp>
        <p:nvSpPr>
          <p:cNvPr id="13" name="Marcador de número de diapositiva 12">
            <a:extLst>
              <a:ext uri="{FF2B5EF4-FFF2-40B4-BE49-F238E27FC236}">
                <a16:creationId xmlns:a16="http://schemas.microsoft.com/office/drawing/2014/main" id="{C084553E-C102-DA3B-F180-DD3972113269}"/>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2623733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ido con imagen 17">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19746344-2F7D-4A55-E6DD-6BBEF41A7B66}"/>
              </a:ext>
            </a:extLst>
          </p:cNvPr>
          <p:cNvSpPr>
            <a:spLocks noGrp="1"/>
          </p:cNvSpPr>
          <p:nvPr>
            <p:ph type="title"/>
          </p:nvPr>
        </p:nvSpPr>
        <p:spPr>
          <a:xfrm>
            <a:off x="381000" y="709099"/>
            <a:ext cx="4572000" cy="1348301"/>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11" name="Marcador de posición de imagen 10">
            <a:extLst>
              <a:ext uri="{FF2B5EF4-FFF2-40B4-BE49-F238E27FC236}">
                <a16:creationId xmlns:a16="http://schemas.microsoft.com/office/drawing/2014/main" id="{C45C96D9-D192-32BB-6CEF-7F4A787A921E}"/>
              </a:ext>
            </a:extLst>
          </p:cNvPr>
          <p:cNvSpPr>
            <a:spLocks noGrp="1"/>
          </p:cNvSpPr>
          <p:nvPr>
            <p:ph type="pic" sz="quarter" idx="15"/>
          </p:nvPr>
        </p:nvSpPr>
        <p:spPr>
          <a:xfrm>
            <a:off x="387926" y="2590800"/>
            <a:ext cx="4578206" cy="356052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Marcador de contenido 7">
            <a:extLst>
              <a:ext uri="{FF2B5EF4-FFF2-40B4-BE49-F238E27FC236}">
                <a16:creationId xmlns:a16="http://schemas.microsoft.com/office/drawing/2014/main" id="{8BAC3300-BF12-B200-9F06-8D5AC45CB7EF}"/>
              </a:ext>
            </a:extLst>
          </p:cNvPr>
          <p:cNvSpPr>
            <a:spLocks noGrp="1"/>
          </p:cNvSpPr>
          <p:nvPr>
            <p:ph sz="quarter" idx="14"/>
          </p:nvPr>
        </p:nvSpPr>
        <p:spPr>
          <a:xfrm>
            <a:off x="5638800" y="706803"/>
            <a:ext cx="6172200" cy="5465398"/>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4" name="Marcador de pie de página 13">
            <a:extLst>
              <a:ext uri="{FF2B5EF4-FFF2-40B4-BE49-F238E27FC236}">
                <a16:creationId xmlns:a16="http://schemas.microsoft.com/office/drawing/2014/main" id="{38C66154-743D-C7F5-97C4-2FAB2B6A1D3C}"/>
              </a:ext>
            </a:extLst>
          </p:cNvPr>
          <p:cNvSpPr>
            <a:spLocks noGrp="1"/>
          </p:cNvSpPr>
          <p:nvPr>
            <p:ph type="ftr" sz="quarter" idx="17"/>
          </p:nvPr>
        </p:nvSpPr>
        <p:spPr/>
        <p:txBody>
          <a:bodyPr rtlCol="0"/>
          <a:lstStyle/>
          <a:p>
            <a:pPr rtl="0"/>
            <a:r>
              <a:rPr lang="es"/>
              <a:t>Muestra de texto de pie de página</a:t>
            </a:r>
          </a:p>
        </p:txBody>
      </p:sp>
      <p:sp>
        <p:nvSpPr>
          <p:cNvPr id="13" name="Marcador de fecha 12">
            <a:extLst>
              <a:ext uri="{FF2B5EF4-FFF2-40B4-BE49-F238E27FC236}">
                <a16:creationId xmlns:a16="http://schemas.microsoft.com/office/drawing/2014/main" id="{AA3F3A86-D339-7100-3E81-E5798445D506}"/>
              </a:ext>
            </a:extLst>
          </p:cNvPr>
          <p:cNvSpPr>
            <a:spLocks noGrp="1"/>
          </p:cNvSpPr>
          <p:nvPr>
            <p:ph type="dt" sz="half" idx="16"/>
          </p:nvPr>
        </p:nvSpPr>
        <p:spPr/>
        <p:txBody>
          <a:bodyPr rtlCol="0"/>
          <a:lstStyle/>
          <a:p>
            <a:pPr rtl="0"/>
            <a:r>
              <a:rPr lang="en-US"/>
              <a:t>25/11/2025</a:t>
            </a:r>
          </a:p>
        </p:txBody>
      </p:sp>
      <p:sp>
        <p:nvSpPr>
          <p:cNvPr id="15" name="Marcador de número de diapositiva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3762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ido con imagen 18">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F3BB49-A328-F121-7F27-DEB7C3CC2B0F}"/>
              </a:ext>
            </a:extLst>
          </p:cNvPr>
          <p:cNvSpPr>
            <a:spLocks noGrp="1"/>
          </p:cNvSpPr>
          <p:nvPr>
            <p:ph type="title"/>
          </p:nvPr>
        </p:nvSpPr>
        <p:spPr>
          <a:xfrm>
            <a:off x="381000" y="709098"/>
            <a:ext cx="4114800" cy="1805502"/>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16" name="Marcador de posición de imagen 15">
            <a:extLst>
              <a:ext uri="{FF2B5EF4-FFF2-40B4-BE49-F238E27FC236}">
                <a16:creationId xmlns:a16="http://schemas.microsoft.com/office/drawing/2014/main" id="{EA2CA930-2485-A4DF-F377-8218AE4BB18E}"/>
              </a:ext>
            </a:extLst>
          </p:cNvPr>
          <p:cNvSpPr>
            <a:spLocks noGrp="1"/>
          </p:cNvSpPr>
          <p:nvPr>
            <p:ph type="pic" sz="quarter" idx="15"/>
          </p:nvPr>
        </p:nvSpPr>
        <p:spPr>
          <a:xfrm>
            <a:off x="381001" y="3090060"/>
            <a:ext cx="4114800" cy="3078972"/>
          </a:xfrm>
          <a:custGeom>
            <a:avLst/>
            <a:gdLst>
              <a:gd name="connsiteX0" fmla="*/ 349250 w 3657600"/>
              <a:gd name="connsiteY0" fmla="*/ 0 h 2736864"/>
              <a:gd name="connsiteX1" fmla="*/ 3308350 w 3657600"/>
              <a:gd name="connsiteY1" fmla="*/ 0 h 2736864"/>
              <a:gd name="connsiteX2" fmla="*/ 3657600 w 3657600"/>
              <a:gd name="connsiteY2" fmla="*/ 348444 h 2736864"/>
              <a:gd name="connsiteX3" fmla="*/ 3657600 w 3657600"/>
              <a:gd name="connsiteY3" fmla="*/ 2388421 h 2736864"/>
              <a:gd name="connsiteX4" fmla="*/ 3308350 w 3657600"/>
              <a:gd name="connsiteY4" fmla="*/ 2736864 h 2736864"/>
              <a:gd name="connsiteX5" fmla="*/ 349250 w 3657600"/>
              <a:gd name="connsiteY5" fmla="*/ 2736864 h 2736864"/>
              <a:gd name="connsiteX6" fmla="*/ 0 w 3657600"/>
              <a:gd name="connsiteY6" fmla="*/ 2388421 h 2736864"/>
              <a:gd name="connsiteX7" fmla="*/ 0 w 3657600"/>
              <a:gd name="connsiteY7" fmla="*/ 348444 h 2736864"/>
              <a:gd name="connsiteX8" fmla="*/ 349250 w 3657600"/>
              <a:gd name="connsiteY8" fmla="*/ 0 h 273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00" h="2736864">
                <a:moveTo>
                  <a:pt x="349250" y="0"/>
                </a:moveTo>
                <a:lnTo>
                  <a:pt x="3308350" y="0"/>
                </a:lnTo>
                <a:cubicBezTo>
                  <a:pt x="3501238" y="0"/>
                  <a:pt x="3657600" y="156003"/>
                  <a:pt x="3657600" y="348444"/>
                </a:cubicBezTo>
                <a:lnTo>
                  <a:pt x="3657600" y="2388421"/>
                </a:lnTo>
                <a:cubicBezTo>
                  <a:pt x="3657600" y="2580863"/>
                  <a:pt x="3501238" y="2736864"/>
                  <a:pt x="3308350" y="2736864"/>
                </a:cubicBezTo>
                <a:lnTo>
                  <a:pt x="349250" y="2736864"/>
                </a:lnTo>
                <a:cubicBezTo>
                  <a:pt x="156364" y="2736864"/>
                  <a:pt x="0" y="2580863"/>
                  <a:pt x="0" y="2388421"/>
                </a:cubicBezTo>
                <a:lnTo>
                  <a:pt x="0" y="348444"/>
                </a:lnTo>
                <a:cubicBezTo>
                  <a:pt x="0" y="156003"/>
                  <a:pt x="156364" y="0"/>
                  <a:pt x="349250"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8" name="Marcador de contenido 7">
            <a:extLst>
              <a:ext uri="{FF2B5EF4-FFF2-40B4-BE49-F238E27FC236}">
                <a16:creationId xmlns:a16="http://schemas.microsoft.com/office/drawing/2014/main" id="{83F7B03F-5EDA-605B-1A2E-F48896E48939}"/>
              </a:ext>
            </a:extLst>
          </p:cNvPr>
          <p:cNvSpPr>
            <a:spLocks noGrp="1"/>
          </p:cNvSpPr>
          <p:nvPr>
            <p:ph sz="quarter" idx="14"/>
          </p:nvPr>
        </p:nvSpPr>
        <p:spPr>
          <a:xfrm>
            <a:off x="5181600" y="709098"/>
            <a:ext cx="6629400" cy="5463102"/>
          </a:xfrm>
        </p:spPr>
        <p:txBody>
          <a:bodyPr rtlCol="0"/>
          <a:lstStyle>
            <a:lvl1pPr>
              <a:defRPr b="0"/>
            </a:lvl1pPr>
            <a:lvl2pPr>
              <a:defRPr b="0"/>
            </a:lvl2pPr>
            <a:lvl3pPr>
              <a:defRPr b="0"/>
            </a:lvl3pPr>
            <a:lvl4pPr>
              <a:defRPr b="0"/>
            </a:lvl4pPr>
            <a:lvl5pPr>
              <a:defRPr b="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8" name="Marcador de pie de página 17">
            <a:extLst>
              <a:ext uri="{FF2B5EF4-FFF2-40B4-BE49-F238E27FC236}">
                <a16:creationId xmlns:a16="http://schemas.microsoft.com/office/drawing/2014/main" id="{FCB87F31-D334-B77F-23ED-BC9392A5A190}"/>
              </a:ext>
            </a:extLst>
          </p:cNvPr>
          <p:cNvSpPr>
            <a:spLocks noGrp="1"/>
          </p:cNvSpPr>
          <p:nvPr>
            <p:ph type="ftr" sz="quarter" idx="17"/>
          </p:nvPr>
        </p:nvSpPr>
        <p:spPr/>
        <p:txBody>
          <a:bodyPr rtlCol="0"/>
          <a:lstStyle/>
          <a:p>
            <a:pPr rtl="0"/>
            <a:r>
              <a:rPr lang="es"/>
              <a:t>Muestra de texto de pie de página</a:t>
            </a:r>
          </a:p>
        </p:txBody>
      </p:sp>
      <p:sp>
        <p:nvSpPr>
          <p:cNvPr id="17" name="Marcador de fecha 16">
            <a:extLst>
              <a:ext uri="{FF2B5EF4-FFF2-40B4-BE49-F238E27FC236}">
                <a16:creationId xmlns:a16="http://schemas.microsoft.com/office/drawing/2014/main" id="{CFC38238-FDEF-8175-D965-3AB225B3E4DC}"/>
              </a:ext>
            </a:extLst>
          </p:cNvPr>
          <p:cNvSpPr>
            <a:spLocks noGrp="1"/>
          </p:cNvSpPr>
          <p:nvPr>
            <p:ph type="dt" sz="half" idx="16"/>
          </p:nvPr>
        </p:nvSpPr>
        <p:spPr/>
        <p:txBody>
          <a:bodyPr rtlCol="0"/>
          <a:lstStyle/>
          <a:p>
            <a:pPr rtl="0"/>
            <a:r>
              <a:rPr lang="en-US"/>
              <a:t>25/11/2025</a:t>
            </a:r>
          </a:p>
        </p:txBody>
      </p:sp>
      <p:sp>
        <p:nvSpPr>
          <p:cNvPr id="19" name="Marcador de número de diapositiva 18">
            <a:extLst>
              <a:ext uri="{FF2B5EF4-FFF2-40B4-BE49-F238E27FC236}">
                <a16:creationId xmlns:a16="http://schemas.microsoft.com/office/drawing/2014/main" id="{1C67D1B5-265C-82B0-F8CD-079589F0A1C0}"/>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0168536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úmero grande">
    <p:bg>
      <p:bgRef idx="1001">
        <a:schemeClr val="bg1"/>
      </p:bgRef>
    </p:bg>
    <p:spTree>
      <p:nvGrpSpPr>
        <p:cNvPr id="1" name=""/>
        <p:cNvGrpSpPr/>
        <p:nvPr/>
      </p:nvGrpSpPr>
      <p:grpSpPr>
        <a:xfrm>
          <a:off x="0" y="0"/>
          <a:ext cx="0" cy="0"/>
          <a:chOff x="0" y="0"/>
          <a:chExt cx="0" cy="0"/>
        </a:xfrm>
      </p:grpSpPr>
      <p:pic>
        <p:nvPicPr>
          <p:cNvPr id="18" name="Imagen 17" descr="Un primer plano de un fondo colorido&#10;&#10;El contenido generado por inteligencia artificial puede ser incorrecto.">
            <a:extLst>
              <a:ext uri="{FF2B5EF4-FFF2-40B4-BE49-F238E27FC236}">
                <a16:creationId xmlns:a16="http://schemas.microsoft.com/office/drawing/2014/main" id="{B88F4B1A-8CA8-A34A-4954-AE7A09F85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3469D919-6BEC-1146-C73F-9E159C2CBC47}"/>
              </a:ext>
            </a:extLst>
          </p:cNvPr>
          <p:cNvSpPr>
            <a:spLocks noGrp="1"/>
          </p:cNvSpPr>
          <p:nvPr>
            <p:ph type="title"/>
          </p:nvPr>
        </p:nvSpPr>
        <p:spPr>
          <a:xfrm>
            <a:off x="1523999" y="5020235"/>
            <a:ext cx="9144001" cy="933304"/>
          </a:xfrm>
        </p:spPr>
        <p:txBody>
          <a:bodyPr rtlCol="0"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pPr rtl="0"/>
            <a:r>
              <a:rPr lang="es"/>
              <a:t>Haga clic para modificar el estilo de título del patrón</a:t>
            </a:r>
          </a:p>
        </p:txBody>
      </p:sp>
      <p:sp>
        <p:nvSpPr>
          <p:cNvPr id="9" name="Marcador de contenido 6">
            <a:extLst>
              <a:ext uri="{FF2B5EF4-FFF2-40B4-BE49-F238E27FC236}">
                <a16:creationId xmlns:a16="http://schemas.microsoft.com/office/drawing/2014/main" id="{7CDAC417-B61F-30A2-725C-3CF74077D955}"/>
              </a:ext>
            </a:extLst>
          </p:cNvPr>
          <p:cNvSpPr>
            <a:spLocks noGrp="1"/>
          </p:cNvSpPr>
          <p:nvPr>
            <p:ph sz="quarter" idx="13" hasCustomPrompt="1"/>
          </p:nvPr>
        </p:nvSpPr>
        <p:spPr>
          <a:xfrm>
            <a:off x="381000" y="1219200"/>
            <a:ext cx="11423901" cy="4334435"/>
          </a:xfrm>
        </p:spPr>
        <p:txBody>
          <a:bodyPr rtlCol="0" anchor="ctr">
            <a:normAutofit/>
          </a:bodyPr>
          <a:lstStyle>
            <a:lvl1pPr marL="0" indent="0" algn="ctr">
              <a:lnSpc>
                <a:spcPct val="90000"/>
              </a:lnSpc>
              <a:buNone/>
              <a:defRPr sz="32000" b="0" i="0">
                <a:solidFill>
                  <a:schemeClr val="tx1"/>
                </a:solidFill>
                <a:latin typeface="+mj-lt"/>
                <a:cs typeface="Biome" panose="020B0503030204020804" pitchFamily="34" charset="0"/>
              </a:defRPr>
            </a:lvl1pPr>
          </a:lstStyle>
          <a:p>
            <a:pPr lvl="0" rtl="0"/>
            <a:r>
              <a:rPr lang="es"/>
              <a:t>## %</a:t>
            </a:r>
          </a:p>
        </p:txBody>
      </p:sp>
      <p:sp>
        <p:nvSpPr>
          <p:cNvPr id="3" name="Marcador de pie de página 2">
            <a:extLst>
              <a:ext uri="{FF2B5EF4-FFF2-40B4-BE49-F238E27FC236}">
                <a16:creationId xmlns:a16="http://schemas.microsoft.com/office/drawing/2014/main" id="{BABF7456-2994-4EAE-3371-7D91481A9940}"/>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2" name="Marcador de fecha 1">
            <a:extLst>
              <a:ext uri="{FF2B5EF4-FFF2-40B4-BE49-F238E27FC236}">
                <a16:creationId xmlns:a16="http://schemas.microsoft.com/office/drawing/2014/main" id="{368108BC-C075-0A9E-0B2B-E7A83353BBC9}"/>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4" name="Marcador de número de diapositiva 3">
            <a:extLst>
              <a:ext uri="{FF2B5EF4-FFF2-40B4-BE49-F238E27FC236}">
                <a16:creationId xmlns:a16="http://schemas.microsoft.com/office/drawing/2014/main" id="{2127E1D0-2E0F-F464-3005-274CB18AA4ED}"/>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68513456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úmero grande 2">
    <p:bg>
      <p:bgPr>
        <a:solidFill>
          <a:schemeClr val="bg1"/>
        </a:solidFill>
        <a:effectLst/>
      </p:bgPr>
    </p:bg>
    <p:spTree>
      <p:nvGrpSpPr>
        <p:cNvPr id="1" name=""/>
        <p:cNvGrpSpPr/>
        <p:nvPr/>
      </p:nvGrpSpPr>
      <p:grpSpPr>
        <a:xfrm>
          <a:off x="0" y="0"/>
          <a:ext cx="0" cy="0"/>
          <a:chOff x="0" y="0"/>
          <a:chExt cx="0" cy="0"/>
        </a:xfrm>
      </p:grpSpPr>
      <p:pic>
        <p:nvPicPr>
          <p:cNvPr id="14" name="Imagen 13" descr="Un primer plano de una burbuja&#10;&#10;El contenido generado por inteligencia artificial puede ser incorrecto.">
            <a:extLst>
              <a:ext uri="{FF2B5EF4-FFF2-40B4-BE49-F238E27FC236}">
                <a16:creationId xmlns:a16="http://schemas.microsoft.com/office/drawing/2014/main" id="{B151E50E-DC1D-C22C-0C1F-221AA729D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F65420D2-A6C8-2DFC-2118-B78357CCAA8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9" name="Título 1">
            <a:extLst>
              <a:ext uri="{FF2B5EF4-FFF2-40B4-BE49-F238E27FC236}">
                <a16:creationId xmlns:a16="http://schemas.microsoft.com/office/drawing/2014/main" id="{7CDF9954-8E89-826A-2D28-2C5E18A23406}"/>
              </a:ext>
            </a:extLst>
          </p:cNvPr>
          <p:cNvSpPr>
            <a:spLocks noGrp="1"/>
          </p:cNvSpPr>
          <p:nvPr>
            <p:ph type="title"/>
          </p:nvPr>
        </p:nvSpPr>
        <p:spPr>
          <a:xfrm>
            <a:off x="1523999" y="4876800"/>
            <a:ext cx="9144001" cy="933304"/>
          </a:xfrm>
        </p:spPr>
        <p:txBody>
          <a:bodyPr rtlCol="0"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pPr rtl="0"/>
            <a:r>
              <a:rPr lang="es"/>
              <a:t>Haga clic para modificar el estilo de título del patrón</a:t>
            </a:r>
          </a:p>
        </p:txBody>
      </p:sp>
      <p:sp>
        <p:nvSpPr>
          <p:cNvPr id="7" name="Marcador de pie de página 6">
            <a:extLst>
              <a:ext uri="{FF2B5EF4-FFF2-40B4-BE49-F238E27FC236}">
                <a16:creationId xmlns:a16="http://schemas.microsoft.com/office/drawing/2014/main" id="{06FF8955-81FF-5C9E-4367-C787FEB7E923}"/>
              </a:ext>
            </a:extLst>
          </p:cNvPr>
          <p:cNvSpPr>
            <a:spLocks noGrp="1"/>
          </p:cNvSpPr>
          <p:nvPr>
            <p:ph type="ftr" sz="quarter" idx="15"/>
          </p:nvPr>
        </p:nvSpPr>
        <p:spPr>
          <a:xfrm>
            <a:off x="381000" y="158982"/>
            <a:ext cx="3200400" cy="365125"/>
          </a:xfrm>
        </p:spPr>
        <p:txBody>
          <a:bodyPr rtlCol="0"/>
          <a:lstStyle/>
          <a:p>
            <a:pPr rtl="0"/>
            <a:r>
              <a:rPr lang="es"/>
              <a:t>Texto de pie de página de muestra</a:t>
            </a:r>
          </a:p>
        </p:txBody>
      </p:sp>
      <p:sp>
        <p:nvSpPr>
          <p:cNvPr id="6" name="Marcador de fecha 5">
            <a:extLst>
              <a:ext uri="{FF2B5EF4-FFF2-40B4-BE49-F238E27FC236}">
                <a16:creationId xmlns:a16="http://schemas.microsoft.com/office/drawing/2014/main" id="{AE8E656D-8CAF-0BA1-21A3-D813F0C299AC}"/>
              </a:ext>
            </a:extLst>
          </p:cNvPr>
          <p:cNvSpPr>
            <a:spLocks noGrp="1"/>
          </p:cNvSpPr>
          <p:nvPr>
            <p:ph type="dt" sz="half" idx="14"/>
          </p:nvPr>
        </p:nvSpPr>
        <p:spPr>
          <a:xfrm>
            <a:off x="9525000" y="152400"/>
            <a:ext cx="1800171" cy="365125"/>
          </a:xfrm>
        </p:spPr>
        <p:txBody>
          <a:bodyPr rtlCol="0"/>
          <a:lstStyle/>
          <a:p>
            <a:pPr rtl="0"/>
            <a:r>
              <a:rPr lang="en-US"/>
              <a:t>25/11/2025</a:t>
            </a:r>
          </a:p>
        </p:txBody>
      </p:sp>
      <p:sp>
        <p:nvSpPr>
          <p:cNvPr id="11" name="Marcador de número de diapositiva 10">
            <a:extLst>
              <a:ext uri="{FF2B5EF4-FFF2-40B4-BE49-F238E27FC236}">
                <a16:creationId xmlns:a16="http://schemas.microsoft.com/office/drawing/2014/main" id="{08E1534F-67F4-FC39-959A-B960911FFF2A}"/>
              </a:ext>
            </a:extLst>
          </p:cNvPr>
          <p:cNvSpPr>
            <a:spLocks noGrp="1"/>
          </p:cNvSpPr>
          <p:nvPr>
            <p:ph type="sldNum" sz="quarter" idx="16"/>
          </p:nvPr>
        </p:nvSpPr>
        <p:spPr>
          <a:xfrm>
            <a:off x="11375694" y="152400"/>
            <a:ext cx="429207" cy="365125"/>
          </a:xfrm>
        </p:spPr>
        <p:txBody>
          <a:bodyPr rtlCol="0"/>
          <a:lstStyle/>
          <a:p>
            <a:pPr rtl="0"/>
            <a:fld id="{AEAA3239-9EA4-4A65-A281-97F994456D9F}" type="slidenum">
              <a:rPr lang="en-US" smtClean="0"/>
              <a:pPr rtl="0"/>
              <a:t>‹#›</a:t>
            </a:fld>
            <a:endParaRPr lang="en-US"/>
          </a:p>
        </p:txBody>
      </p:sp>
      <p:sp>
        <p:nvSpPr>
          <p:cNvPr id="10" name="Marcador de contenido 6">
            <a:extLst>
              <a:ext uri="{FF2B5EF4-FFF2-40B4-BE49-F238E27FC236}">
                <a16:creationId xmlns:a16="http://schemas.microsoft.com/office/drawing/2014/main" id="{C93864AC-1E34-CDBA-AC5E-F572F13532E7}"/>
              </a:ext>
            </a:extLst>
          </p:cNvPr>
          <p:cNvSpPr>
            <a:spLocks noGrp="1"/>
          </p:cNvSpPr>
          <p:nvPr>
            <p:ph sz="quarter" idx="13" hasCustomPrompt="1"/>
          </p:nvPr>
        </p:nvSpPr>
        <p:spPr>
          <a:xfrm>
            <a:off x="609601" y="1219200"/>
            <a:ext cx="10972800" cy="4334435"/>
          </a:xfrm>
        </p:spPr>
        <p:txBody>
          <a:bodyPr rtlCol="0" anchor="ctr">
            <a:normAutofit/>
          </a:bodyPr>
          <a:lstStyle>
            <a:lvl1pPr marL="0" indent="0" algn="ctr">
              <a:lnSpc>
                <a:spcPct val="90000"/>
              </a:lnSpc>
              <a:buNone/>
              <a:defRPr sz="28000" b="0" i="0">
                <a:solidFill>
                  <a:schemeClr val="tx1"/>
                </a:solidFill>
                <a:latin typeface="+mj-lt"/>
                <a:cs typeface="Biome" panose="020B0503030204020804" pitchFamily="34" charset="0"/>
              </a:defRPr>
            </a:lvl1pPr>
          </a:lstStyle>
          <a:p>
            <a:pPr lvl="0" rtl="0"/>
            <a:r>
              <a:rPr lang="es"/>
              <a:t>## %</a:t>
            </a:r>
          </a:p>
        </p:txBody>
      </p:sp>
    </p:spTree>
    <p:extLst>
      <p:ext uri="{BB962C8B-B14F-4D97-AF65-F5344CB8AC3E}">
        <p14:creationId xmlns:p14="http://schemas.microsoft.com/office/powerpoint/2010/main" val="33919335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úmero grande 3">
    <p:bg>
      <p:bgPr>
        <a:solidFill>
          <a:schemeClr val="bg1"/>
        </a:solidFill>
        <a:effectLst/>
      </p:bgPr>
    </p:bg>
    <p:spTree>
      <p:nvGrpSpPr>
        <p:cNvPr id="1" name=""/>
        <p:cNvGrpSpPr/>
        <p:nvPr/>
      </p:nvGrpSpPr>
      <p:grpSpPr>
        <a:xfrm>
          <a:off x="0" y="0"/>
          <a:ext cx="0" cy="0"/>
          <a:chOff x="0" y="0"/>
          <a:chExt cx="0" cy="0"/>
        </a:xfrm>
      </p:grpSpPr>
      <p:pic>
        <p:nvPicPr>
          <p:cNvPr id="17" name="Imagen 16" descr="Un primer plano de un fondo rosa y azul&#10;&#10;El contenido generado por inteligencia artificial puede ser incorrecto.">
            <a:extLst>
              <a:ext uri="{FF2B5EF4-FFF2-40B4-BE49-F238E27FC236}">
                <a16:creationId xmlns:a16="http://schemas.microsoft.com/office/drawing/2014/main" id="{EE26E3E4-C73C-05B3-5F0F-3D152F526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15"/>
            <a:ext cx="12188952" cy="6856285"/>
          </a:xfrm>
          <a:prstGeom prst="rect">
            <a:avLst/>
          </a:prstGeom>
        </p:spPr>
      </p:pic>
      <p:pic>
        <p:nvPicPr>
          <p:cNvPr id="8" name="Gráfico 7">
            <a:extLst>
              <a:ext uri="{FF2B5EF4-FFF2-40B4-BE49-F238E27FC236}">
                <a16:creationId xmlns:a16="http://schemas.microsoft.com/office/drawing/2014/main" id="{0A565F90-9406-D8D9-2A7A-FB8CA7E9789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10" name="Título 9">
            <a:extLst>
              <a:ext uri="{FF2B5EF4-FFF2-40B4-BE49-F238E27FC236}">
                <a16:creationId xmlns:a16="http://schemas.microsoft.com/office/drawing/2014/main" id="{9733436F-DF03-C037-5141-6E90FCA81FA9}"/>
              </a:ext>
            </a:extLst>
          </p:cNvPr>
          <p:cNvSpPr>
            <a:spLocks noGrp="1"/>
          </p:cNvSpPr>
          <p:nvPr>
            <p:ph type="title"/>
          </p:nvPr>
        </p:nvSpPr>
        <p:spPr>
          <a:xfrm>
            <a:off x="4724400" y="5029201"/>
            <a:ext cx="6858000" cy="1059806"/>
          </a:xfrm>
        </p:spPr>
        <p:txBody>
          <a:bodyPr rtlCol="0" anchor="ctr"/>
          <a:lstStyle>
            <a:lvl1pPr>
              <a:lnSpc>
                <a:spcPct val="110000"/>
              </a:lnSpc>
              <a:defRPr sz="2200">
                <a:latin typeface="+mn-lt"/>
              </a:defRPr>
            </a:lvl1pPr>
          </a:lstStyle>
          <a:p>
            <a:pPr rtl="0"/>
            <a:r>
              <a:rPr lang="es"/>
              <a:t>Haga clic para modificar el estilo de título del patrón</a:t>
            </a:r>
          </a:p>
        </p:txBody>
      </p:sp>
      <p:sp>
        <p:nvSpPr>
          <p:cNvPr id="7" name="Marcador de contenido 6">
            <a:extLst>
              <a:ext uri="{FF2B5EF4-FFF2-40B4-BE49-F238E27FC236}">
                <a16:creationId xmlns:a16="http://schemas.microsoft.com/office/drawing/2014/main" id="{A3ADBA34-7E08-D5CF-9B8C-ABC3777215BC}"/>
              </a:ext>
            </a:extLst>
          </p:cNvPr>
          <p:cNvSpPr>
            <a:spLocks noGrp="1"/>
          </p:cNvSpPr>
          <p:nvPr>
            <p:ph sz="quarter" idx="17" hasCustomPrompt="1"/>
          </p:nvPr>
        </p:nvSpPr>
        <p:spPr>
          <a:xfrm>
            <a:off x="609600" y="1066800"/>
            <a:ext cx="10972800" cy="4041648"/>
          </a:xfrm>
        </p:spPr>
        <p:txBody>
          <a:bodyPr rtlCol="0" anchor="ctr"/>
          <a:lstStyle>
            <a:lvl1pPr>
              <a:lnSpc>
                <a:spcPct val="90000"/>
              </a:lnSpc>
              <a:defRPr sz="32000">
                <a:latin typeface="+mj-lt"/>
              </a:defRPr>
            </a:lvl1pPr>
          </a:lstStyle>
          <a:p>
            <a:pPr lvl="0" rtl="0"/>
            <a:r>
              <a:rPr lang="es"/>
              <a:t>##%</a:t>
            </a:r>
          </a:p>
        </p:txBody>
      </p:sp>
      <p:sp>
        <p:nvSpPr>
          <p:cNvPr id="3" name="Marcador de pie de página 2">
            <a:extLst>
              <a:ext uri="{FF2B5EF4-FFF2-40B4-BE49-F238E27FC236}">
                <a16:creationId xmlns:a16="http://schemas.microsoft.com/office/drawing/2014/main" id="{33231733-5D4C-7A42-4F95-61D85EEAF5F5}"/>
              </a:ext>
            </a:extLst>
          </p:cNvPr>
          <p:cNvSpPr>
            <a:spLocks noGrp="1"/>
          </p:cNvSpPr>
          <p:nvPr>
            <p:ph type="ftr" sz="quarter" idx="15"/>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56416323-93D8-EC57-3DB5-CC2794D1BC38}"/>
              </a:ext>
            </a:extLst>
          </p:cNvPr>
          <p:cNvSpPr>
            <a:spLocks noGrp="1"/>
          </p:cNvSpPr>
          <p:nvPr>
            <p:ph type="dt" sz="half" idx="14"/>
          </p:nvPr>
        </p:nvSpPr>
        <p:spPr/>
        <p:txBody>
          <a:bodyPr rtlCol="0"/>
          <a:lstStyle/>
          <a:p>
            <a:pPr rtl="0"/>
            <a:r>
              <a:rPr lang="en-US"/>
              <a:t>25/11/2025</a:t>
            </a:r>
          </a:p>
        </p:txBody>
      </p:sp>
      <p:sp>
        <p:nvSpPr>
          <p:cNvPr id="4" name="Marcador de número de diapositiva 3">
            <a:extLst>
              <a:ext uri="{FF2B5EF4-FFF2-40B4-BE49-F238E27FC236}">
                <a16:creationId xmlns:a16="http://schemas.microsoft.com/office/drawing/2014/main" id="{E0ECA7AA-A42C-BDBA-AA41-F842F560A9F1}"/>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5543294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úmero grande 4">
    <p:bg>
      <p:bgRef idx="1001">
        <a:schemeClr val="bg1"/>
      </p:bgRef>
    </p:bg>
    <p:spTree>
      <p:nvGrpSpPr>
        <p:cNvPr id="1" name=""/>
        <p:cNvGrpSpPr/>
        <p:nvPr/>
      </p:nvGrpSpPr>
      <p:grpSpPr>
        <a:xfrm>
          <a:off x="0" y="0"/>
          <a:ext cx="0" cy="0"/>
          <a:chOff x="0" y="0"/>
          <a:chExt cx="0" cy="0"/>
        </a:xfrm>
      </p:grpSpPr>
      <p:pic>
        <p:nvPicPr>
          <p:cNvPr id="13" name="Imagen 12" descr="Un degradado azul y rosa&#10;&#10;El contenido generado por inteligencia artificial puede ser incorrecto.">
            <a:extLst>
              <a:ext uri="{FF2B5EF4-FFF2-40B4-BE49-F238E27FC236}">
                <a16:creationId xmlns:a16="http://schemas.microsoft.com/office/drawing/2014/main" id="{B7C75419-CE9A-C722-14D8-AEB75E4273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áfico 7">
            <a:extLst>
              <a:ext uri="{FF2B5EF4-FFF2-40B4-BE49-F238E27FC236}">
                <a16:creationId xmlns:a16="http://schemas.microsoft.com/office/drawing/2014/main" id="{BF766998-B646-F579-CEC0-CC818F8ADF79}"/>
              </a:ext>
            </a:extLst>
          </p:cNvPr>
          <p:cNvSpPr/>
          <p:nvPr/>
        </p:nvSpPr>
        <p:spPr>
          <a:xfrm rot="10800000">
            <a:off x="898" y="0"/>
            <a:ext cx="12185643" cy="6858000"/>
          </a:xfrm>
          <a:custGeom>
            <a:avLst/>
            <a:gdLst>
              <a:gd name="connsiteX0" fmla="*/ 12185643 w 12185643"/>
              <a:gd name="connsiteY0" fmla="*/ 6858000 h 6858000"/>
              <a:gd name="connsiteX1" fmla="*/ 0 w 12185643"/>
              <a:gd name="connsiteY1" fmla="*/ 6858000 h 6858000"/>
              <a:gd name="connsiteX2" fmla="*/ 0 w 12185643"/>
              <a:gd name="connsiteY2" fmla="*/ 0 h 6858000"/>
              <a:gd name="connsiteX3" fmla="*/ 12185643 w 12185643"/>
              <a:gd name="connsiteY3" fmla="*/ 0 h 6858000"/>
              <a:gd name="connsiteX4" fmla="*/ 12185643 w 12185643"/>
              <a:gd name="connsiteY4" fmla="*/ 6858000 h 6858000"/>
              <a:gd name="connsiteX5" fmla="*/ 501389 w 12185643"/>
              <a:gd name="connsiteY5" fmla="*/ 694246 h 6858000"/>
              <a:gd name="connsiteX6" fmla="*/ 152321 w 12185643"/>
              <a:gd name="connsiteY6" fmla="*/ 1043496 h 6858000"/>
              <a:gd name="connsiteX7" fmla="*/ 152321 w 12185643"/>
              <a:gd name="connsiteY7" fmla="*/ 6356350 h 6858000"/>
              <a:gd name="connsiteX8" fmla="*/ 501389 w 12185643"/>
              <a:gd name="connsiteY8" fmla="*/ 6705600 h 6858000"/>
              <a:gd name="connsiteX9" fmla="*/ 11684254 w 12185643"/>
              <a:gd name="connsiteY9" fmla="*/ 6705600 h 6858000"/>
              <a:gd name="connsiteX10" fmla="*/ 12033323 w 12185643"/>
              <a:gd name="connsiteY10" fmla="*/ 6356350 h 6858000"/>
              <a:gd name="connsiteX11" fmla="*/ 12033323 w 12185643"/>
              <a:gd name="connsiteY11" fmla="*/ 1043496 h 6858000"/>
              <a:gd name="connsiteX12" fmla="*/ 11684254 w 12185643"/>
              <a:gd name="connsiteY12" fmla="*/ 694246 h 6858000"/>
              <a:gd name="connsiteX13" fmla="*/ 501389 w 12185643"/>
              <a:gd name="connsiteY13" fmla="*/ 6942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5643" h="6858000">
                <a:moveTo>
                  <a:pt x="12185643" y="6858000"/>
                </a:moveTo>
                <a:lnTo>
                  <a:pt x="0" y="6858000"/>
                </a:lnTo>
                <a:lnTo>
                  <a:pt x="0" y="0"/>
                </a:lnTo>
                <a:lnTo>
                  <a:pt x="12185643" y="0"/>
                </a:lnTo>
                <a:lnTo>
                  <a:pt x="12185643" y="6858000"/>
                </a:lnTo>
                <a:close/>
                <a:moveTo>
                  <a:pt x="501389" y="694246"/>
                </a:moveTo>
                <a:cubicBezTo>
                  <a:pt x="308604" y="694246"/>
                  <a:pt x="152321" y="850608"/>
                  <a:pt x="152321" y="1043496"/>
                </a:cubicBezTo>
                <a:lnTo>
                  <a:pt x="152321" y="6356350"/>
                </a:lnTo>
                <a:cubicBezTo>
                  <a:pt x="152321" y="6549263"/>
                  <a:pt x="308604" y="6705600"/>
                  <a:pt x="501389" y="6705600"/>
                </a:cubicBezTo>
                <a:lnTo>
                  <a:pt x="11684254" y="6705600"/>
                </a:lnTo>
                <a:cubicBezTo>
                  <a:pt x="11877067" y="6705600"/>
                  <a:pt x="12033323" y="6549263"/>
                  <a:pt x="12033323" y="6356350"/>
                </a:cubicBezTo>
                <a:lnTo>
                  <a:pt x="12033323" y="1043496"/>
                </a:lnTo>
                <a:cubicBezTo>
                  <a:pt x="12033323" y="850608"/>
                  <a:pt x="11877067" y="694246"/>
                  <a:pt x="11684254" y="694246"/>
                </a:cubicBezTo>
                <a:lnTo>
                  <a:pt x="501389" y="694246"/>
                </a:lnTo>
                <a:close/>
              </a:path>
            </a:pathLst>
          </a:custGeom>
          <a:solidFill>
            <a:schemeClr val="bg1"/>
          </a:solidFill>
          <a:ln w="6347" cap="flat">
            <a:noFill/>
            <a:prstDash val="solid"/>
            <a:miter/>
          </a:ln>
        </p:spPr>
        <p:txBody>
          <a:bodyPr rtlCol="0" anchor="ctr"/>
          <a:lstStyle/>
          <a:p>
            <a:pPr rtl="0"/>
            <a:endParaRPr lang="en-US">
              <a:solidFill>
                <a:schemeClr val="tx1"/>
              </a:solidFill>
            </a:endParaRPr>
          </a:p>
        </p:txBody>
      </p:sp>
      <p:sp>
        <p:nvSpPr>
          <p:cNvPr id="11" name="Título 10">
            <a:extLst>
              <a:ext uri="{FF2B5EF4-FFF2-40B4-BE49-F238E27FC236}">
                <a16:creationId xmlns:a16="http://schemas.microsoft.com/office/drawing/2014/main" id="{E0ABE5B9-4225-A306-2DAC-75E06A7BC64C}"/>
              </a:ext>
            </a:extLst>
          </p:cNvPr>
          <p:cNvSpPr>
            <a:spLocks noGrp="1"/>
          </p:cNvSpPr>
          <p:nvPr>
            <p:ph type="title"/>
          </p:nvPr>
        </p:nvSpPr>
        <p:spPr>
          <a:xfrm>
            <a:off x="604838" y="4730435"/>
            <a:ext cx="8234362" cy="908365"/>
          </a:xfrm>
        </p:spPr>
        <p:txBody>
          <a:bodyPr rtlCol="0">
            <a:normAutofit/>
          </a:bodyPr>
          <a:lstStyle>
            <a:lvl1pPr>
              <a:lnSpc>
                <a:spcPct val="110000"/>
              </a:lnSpc>
              <a:defRPr sz="2400">
                <a:latin typeface="+mn-lt"/>
              </a:defRPr>
            </a:lvl1pPr>
          </a:lstStyle>
          <a:p>
            <a:pPr rtl="0"/>
            <a:r>
              <a:rPr lang="es"/>
              <a:t>Haga clic para modificar el estilo de título del patrón</a:t>
            </a:r>
          </a:p>
        </p:txBody>
      </p:sp>
      <p:sp>
        <p:nvSpPr>
          <p:cNvPr id="9" name="Marcador de contenido 8">
            <a:extLst>
              <a:ext uri="{FF2B5EF4-FFF2-40B4-BE49-F238E27FC236}">
                <a16:creationId xmlns:a16="http://schemas.microsoft.com/office/drawing/2014/main" id="{37C34C59-51DE-1A41-1297-289A4EEC9610}"/>
              </a:ext>
            </a:extLst>
          </p:cNvPr>
          <p:cNvSpPr>
            <a:spLocks noGrp="1"/>
          </p:cNvSpPr>
          <p:nvPr>
            <p:ph sz="quarter" idx="17" hasCustomPrompt="1"/>
          </p:nvPr>
        </p:nvSpPr>
        <p:spPr>
          <a:xfrm>
            <a:off x="604838" y="838200"/>
            <a:ext cx="11199812" cy="3657600"/>
          </a:xfrm>
        </p:spPr>
        <p:txBody>
          <a:bodyPr rtlCol="0"/>
          <a:lstStyle>
            <a:lvl1pPr>
              <a:lnSpc>
                <a:spcPct val="90000"/>
              </a:lnSpc>
              <a:defRPr sz="27800">
                <a:latin typeface="+mj-lt"/>
              </a:defRPr>
            </a:lvl1pPr>
          </a:lstStyle>
          <a:p>
            <a:pPr lvl="0" rtl="0"/>
            <a:r>
              <a:rPr lang="es"/>
              <a:t>##%</a:t>
            </a:r>
          </a:p>
        </p:txBody>
      </p:sp>
      <p:sp>
        <p:nvSpPr>
          <p:cNvPr id="4" name="Marcador de pie de página 3">
            <a:extLst>
              <a:ext uri="{FF2B5EF4-FFF2-40B4-BE49-F238E27FC236}">
                <a16:creationId xmlns:a16="http://schemas.microsoft.com/office/drawing/2014/main" id="{807D394B-A85B-3F18-7A00-F6903DB9D2C0}"/>
              </a:ext>
            </a:extLst>
          </p:cNvPr>
          <p:cNvSpPr>
            <a:spLocks noGrp="1"/>
          </p:cNvSpPr>
          <p:nvPr>
            <p:ph type="ftr" sz="quarter" idx="15"/>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74D33632-66A2-3497-6DB8-C0BAE37B2ED2}"/>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3CD18E61-F2C7-CBF8-114B-A1C90515377C}"/>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8156961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3">
    <p:bg>
      <p:bgPr>
        <a:solidFill>
          <a:schemeClr val="bg1"/>
        </a:solidFill>
        <a:effectLst/>
      </p:bgPr>
    </p:bg>
    <p:spTree>
      <p:nvGrpSpPr>
        <p:cNvPr id="1" name=""/>
        <p:cNvGrpSpPr/>
        <p:nvPr/>
      </p:nvGrpSpPr>
      <p:grpSpPr>
        <a:xfrm>
          <a:off x="0" y="0"/>
          <a:ext cx="0" cy="0"/>
          <a:chOff x="0" y="0"/>
          <a:chExt cx="0" cy="0"/>
        </a:xfrm>
      </p:grpSpPr>
      <p:pic>
        <p:nvPicPr>
          <p:cNvPr id="16" name="Imagen 15" descr="Un degradado azul y rosa&#10;&#10;El contenido generado por inteligencia artificial puede ser incorrecto.">
            <a:extLst>
              <a:ext uri="{FF2B5EF4-FFF2-40B4-BE49-F238E27FC236}">
                <a16:creationId xmlns:a16="http://schemas.microsoft.com/office/drawing/2014/main" id="{C4E3A73A-08AC-E4D5-72D4-A52D01BE1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EA4B4CAF-A0E8-F09F-D6AB-040C9D9C0DF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0" y="0"/>
            <a:ext cx="12192000" cy="6858000"/>
          </a:xfrm>
          <a:prstGeom prst="rect">
            <a:avLst/>
          </a:prstGeom>
        </p:spPr>
      </p:pic>
      <p:sp>
        <p:nvSpPr>
          <p:cNvPr id="9" name="Título 1">
            <a:extLst>
              <a:ext uri="{FF2B5EF4-FFF2-40B4-BE49-F238E27FC236}">
                <a16:creationId xmlns:a16="http://schemas.microsoft.com/office/drawing/2014/main" id="{828725B4-D968-BAAF-19B1-9A4719C72B48}"/>
              </a:ext>
            </a:extLst>
          </p:cNvPr>
          <p:cNvSpPr>
            <a:spLocks noGrp="1"/>
          </p:cNvSpPr>
          <p:nvPr>
            <p:ph type="ctrTitle"/>
          </p:nvPr>
        </p:nvSpPr>
        <p:spPr>
          <a:xfrm>
            <a:off x="609600" y="1215884"/>
            <a:ext cx="10972800" cy="2379013"/>
          </a:xfrm>
        </p:spPr>
        <p:txBody>
          <a:bodyPr rtlCol="0" anchor="b">
            <a:normAutofit/>
          </a:bodyPr>
          <a:lstStyle>
            <a:lvl1pPr algn="ctr">
              <a:defRPr sz="6000">
                <a:solidFill>
                  <a:schemeClr val="tx1"/>
                </a:solidFill>
              </a:defRPr>
            </a:lvl1pPr>
          </a:lstStyle>
          <a:p>
            <a:pPr rtl="0"/>
            <a:r>
              <a:rPr lang="es"/>
              <a:t>Haga clic para modificar el estilo de título del patrón</a:t>
            </a:r>
          </a:p>
        </p:txBody>
      </p:sp>
      <p:sp>
        <p:nvSpPr>
          <p:cNvPr id="10" name="Subtítulo 2">
            <a:extLst>
              <a:ext uri="{FF2B5EF4-FFF2-40B4-BE49-F238E27FC236}">
                <a16:creationId xmlns:a16="http://schemas.microsoft.com/office/drawing/2014/main" id="{B61B9004-3C8A-9454-2377-0A58ADD11064}"/>
              </a:ext>
            </a:extLst>
          </p:cNvPr>
          <p:cNvSpPr>
            <a:spLocks noGrp="1"/>
          </p:cNvSpPr>
          <p:nvPr>
            <p:ph type="subTitle" idx="1"/>
          </p:nvPr>
        </p:nvSpPr>
        <p:spPr>
          <a:xfrm>
            <a:off x="1524000" y="3695090"/>
            <a:ext cx="9144000" cy="1029310"/>
          </a:xfrm>
        </p:spPr>
        <p:txBody>
          <a:bodyPr rtlCol="0">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s"/>
              <a:t>Haga clic para editar el estilo de subtítulo del patrón</a:t>
            </a:r>
          </a:p>
        </p:txBody>
      </p:sp>
      <p:sp>
        <p:nvSpPr>
          <p:cNvPr id="6" name="Marcador de pie de página 5">
            <a:extLst>
              <a:ext uri="{FF2B5EF4-FFF2-40B4-BE49-F238E27FC236}">
                <a16:creationId xmlns:a16="http://schemas.microsoft.com/office/drawing/2014/main" id="{A0D1CDF6-EB44-5678-B0EF-08B581B13232}"/>
              </a:ext>
            </a:extLst>
          </p:cNvPr>
          <p:cNvSpPr>
            <a:spLocks noGrp="1"/>
          </p:cNvSpPr>
          <p:nvPr>
            <p:ph type="ftr" sz="quarter" idx="11"/>
          </p:nvPr>
        </p:nvSpPr>
        <p:spPr/>
        <p:txBody>
          <a:bodyPr rtlCol="0"/>
          <a:lstStyle>
            <a:lvl1pPr>
              <a:defRPr>
                <a:solidFill>
                  <a:schemeClr val="tx1"/>
                </a:solidFill>
              </a:defRPr>
            </a:lvl1pPr>
          </a:lstStyle>
          <a:p>
            <a:pPr rtl="0"/>
            <a:r>
              <a:rPr lang="es"/>
              <a:t>Ejemplo de Texto de pie de página</a:t>
            </a:r>
          </a:p>
        </p:txBody>
      </p:sp>
      <p:sp>
        <p:nvSpPr>
          <p:cNvPr id="5" name="Marcador de fecha 4">
            <a:extLst>
              <a:ext uri="{FF2B5EF4-FFF2-40B4-BE49-F238E27FC236}">
                <a16:creationId xmlns:a16="http://schemas.microsoft.com/office/drawing/2014/main" id="{261C10FD-386D-733D-548B-ABCCE0CD112E}"/>
              </a:ext>
            </a:extLst>
          </p:cNvPr>
          <p:cNvSpPr>
            <a:spLocks noGrp="1"/>
          </p:cNvSpPr>
          <p:nvPr>
            <p:ph type="dt" sz="half" idx="10"/>
          </p:nvPr>
        </p:nvSpPr>
        <p:spPr/>
        <p:txBody>
          <a:bodyPr rtlCol="0"/>
          <a:lstStyle>
            <a:lvl1pPr>
              <a:defRPr>
                <a:solidFill>
                  <a:schemeClr val="tx1"/>
                </a:solidFill>
              </a:defRPr>
            </a:lvl1pPr>
          </a:lstStyle>
          <a:p>
            <a:pPr rtl="0"/>
            <a:r>
              <a:rPr lang="en-US"/>
              <a:t>25/11/2025</a:t>
            </a:r>
          </a:p>
        </p:txBody>
      </p:sp>
      <p:sp>
        <p:nvSpPr>
          <p:cNvPr id="11" name="Marcador de número de diapositiva 10">
            <a:extLst>
              <a:ext uri="{FF2B5EF4-FFF2-40B4-BE49-F238E27FC236}">
                <a16:creationId xmlns:a16="http://schemas.microsoft.com/office/drawing/2014/main" id="{C99647C5-B8C9-C91C-8056-A758BA2C5D55}"/>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strucción">
    <p:bg>
      <p:bgRef idx="1001">
        <a:schemeClr val="bg1"/>
      </p:bgRef>
    </p:bg>
    <p:spTree>
      <p:nvGrpSpPr>
        <p:cNvPr id="1" name=""/>
        <p:cNvGrpSpPr/>
        <p:nvPr/>
      </p:nvGrpSpPr>
      <p:grpSpPr>
        <a:xfrm>
          <a:off x="0" y="0"/>
          <a:ext cx="0" cy="0"/>
          <a:chOff x="0" y="0"/>
          <a:chExt cx="0" cy="0"/>
        </a:xfrm>
      </p:grpSpPr>
      <p:pic>
        <p:nvPicPr>
          <p:cNvPr id="17" name="Imagen 16">
            <a:extLst>
              <a:ext uri="{FF2B5EF4-FFF2-40B4-BE49-F238E27FC236}">
                <a16:creationId xmlns:a16="http://schemas.microsoft.com/office/drawing/2014/main" id="{CEC02AF0-2629-8770-A541-3F1617189E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1">
            <a:extLst>
              <a:ext uri="{FF2B5EF4-FFF2-40B4-BE49-F238E27FC236}">
                <a16:creationId xmlns:a16="http://schemas.microsoft.com/office/drawing/2014/main" id="{D9950417-35F4-F816-8A7A-09C28E5F63A3}"/>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es"/>
              <a:t>Haga clic para modificar el estilo de título del patrón</a:t>
            </a:r>
          </a:p>
        </p:txBody>
      </p:sp>
      <p:sp>
        <p:nvSpPr>
          <p:cNvPr id="9" name="Marcador de contenido 6">
            <a:extLst>
              <a:ext uri="{FF2B5EF4-FFF2-40B4-BE49-F238E27FC236}">
                <a16:creationId xmlns:a16="http://schemas.microsoft.com/office/drawing/2014/main" id="{85FC488E-5BA5-381F-F5F2-7A6D1B220906}"/>
              </a:ext>
            </a:extLst>
          </p:cNvPr>
          <p:cNvSpPr>
            <a:spLocks noGrp="1"/>
          </p:cNvSpPr>
          <p:nvPr>
            <p:ph sz="quarter" idx="13" hasCustomPrompt="1"/>
          </p:nvPr>
        </p:nvSpPr>
        <p:spPr>
          <a:xfrm>
            <a:off x="381000" y="685800"/>
            <a:ext cx="11430000" cy="5486400"/>
          </a:xfrm>
        </p:spPr>
        <p:txBody>
          <a:bodyPr rtlCol="0" anchor="t">
            <a:normAutofit/>
          </a:bodyPr>
          <a:lstStyle>
            <a:lvl1pPr marL="0" indent="0">
              <a:lnSpc>
                <a:spcPct val="90000"/>
              </a:lnSpc>
              <a:buNone/>
              <a:defRPr sz="8000" b="0">
                <a:solidFill>
                  <a:schemeClr val="tx1"/>
                </a:solidFill>
              </a:defRPr>
            </a:lvl1pPr>
            <a:lvl2pPr marL="228600" indent="0">
              <a:lnSpc>
                <a:spcPct val="90000"/>
              </a:lnSpc>
              <a:buNone/>
              <a:defRPr sz="7200" b="0">
                <a:solidFill>
                  <a:schemeClr val="tx1"/>
                </a:solidFill>
              </a:defRPr>
            </a:lvl2pPr>
            <a:lvl3pPr marL="457200" indent="0">
              <a:lnSpc>
                <a:spcPct val="90000"/>
              </a:lnSpc>
              <a:buNone/>
              <a:defRPr sz="6600" b="0">
                <a:solidFill>
                  <a:schemeClr val="tx1"/>
                </a:solidFill>
              </a:defRPr>
            </a:lvl3pPr>
            <a:lvl4pPr marL="685800" indent="0">
              <a:lnSpc>
                <a:spcPct val="90000"/>
              </a:lnSpc>
              <a:buNone/>
              <a:defRPr sz="6000" b="0">
                <a:solidFill>
                  <a:schemeClr val="tx1"/>
                </a:solidFill>
              </a:defRPr>
            </a:lvl4pPr>
            <a:lvl5pPr marL="914400" indent="0">
              <a:lnSpc>
                <a:spcPct val="90000"/>
              </a:lnSpc>
              <a:buNone/>
              <a:defRPr sz="5400" b="0">
                <a:solidFill>
                  <a:schemeClr val="tx1"/>
                </a:solidFill>
              </a:defRPr>
            </a:lvl5pPr>
          </a:lstStyle>
          <a:p>
            <a:pPr lvl="0" rtl="0"/>
            <a:r>
              <a:rPr lang="es"/>
              <a:t>Haga clic para agregar una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3" name="Marcador de pie de página 2">
            <a:extLst>
              <a:ext uri="{FF2B5EF4-FFF2-40B4-BE49-F238E27FC236}">
                <a16:creationId xmlns:a16="http://schemas.microsoft.com/office/drawing/2014/main" id="{32B6F9AB-D139-2C1F-00CB-9691DC19D504}"/>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2" name="Marcador de fecha 1">
            <a:extLst>
              <a:ext uri="{FF2B5EF4-FFF2-40B4-BE49-F238E27FC236}">
                <a16:creationId xmlns:a16="http://schemas.microsoft.com/office/drawing/2014/main" id="{9E16E803-3D9A-FF7D-784D-8A8F6C972030}"/>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4" name="Marcador de número de diapositiva 3">
            <a:extLst>
              <a:ext uri="{FF2B5EF4-FFF2-40B4-BE49-F238E27FC236}">
                <a16:creationId xmlns:a16="http://schemas.microsoft.com/office/drawing/2014/main" id="{1D8D7C72-3429-AAA8-654F-344ED902B91D}"/>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58196551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strucción 2">
    <p:bg>
      <p:bgPr>
        <a:solidFill>
          <a:schemeClr val="bg1"/>
        </a:solidFill>
        <a:effectLst/>
      </p:bgPr>
    </p:bg>
    <p:spTree>
      <p:nvGrpSpPr>
        <p:cNvPr id="1" name=""/>
        <p:cNvGrpSpPr/>
        <p:nvPr/>
      </p:nvGrpSpPr>
      <p:grpSpPr>
        <a:xfrm>
          <a:off x="0" y="0"/>
          <a:ext cx="0" cy="0"/>
          <a:chOff x="0" y="0"/>
          <a:chExt cx="0" cy="0"/>
        </a:xfrm>
      </p:grpSpPr>
      <p:pic>
        <p:nvPicPr>
          <p:cNvPr id="19" name="Imagen 18" descr="Una imagen borrosa de color azul y rosa&#10;&#10;El contenido generado por inteligencia artificial puede ser incorrecto.">
            <a:extLst>
              <a:ext uri="{FF2B5EF4-FFF2-40B4-BE49-F238E27FC236}">
                <a16:creationId xmlns:a16="http://schemas.microsoft.com/office/drawing/2014/main" id="{CE7B6BE6-8C3C-A057-92EF-B4CC19C0A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pic>
        <p:nvPicPr>
          <p:cNvPr id="12" name="Gráfico 11">
            <a:extLst>
              <a:ext uri="{FF2B5EF4-FFF2-40B4-BE49-F238E27FC236}">
                <a16:creationId xmlns:a16="http://schemas.microsoft.com/office/drawing/2014/main" id="{484A6C87-FE17-4FCA-F34C-3C6963EBAA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9" name="Título 1">
            <a:extLst>
              <a:ext uri="{FF2B5EF4-FFF2-40B4-BE49-F238E27FC236}">
                <a16:creationId xmlns:a16="http://schemas.microsoft.com/office/drawing/2014/main" id="{DE31E7B3-0420-8F46-6F8C-BEC942469B7F}"/>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es"/>
              <a:t>Haga clic para modificar el estilo de título del patrón</a:t>
            </a:r>
          </a:p>
        </p:txBody>
      </p:sp>
      <p:sp>
        <p:nvSpPr>
          <p:cNvPr id="10" name="Marcador de contenido 6">
            <a:extLst>
              <a:ext uri="{FF2B5EF4-FFF2-40B4-BE49-F238E27FC236}">
                <a16:creationId xmlns:a16="http://schemas.microsoft.com/office/drawing/2014/main" id="{DF3518DE-0793-421D-B1A4-28B056428663}"/>
              </a:ext>
            </a:extLst>
          </p:cNvPr>
          <p:cNvSpPr>
            <a:spLocks noGrp="1"/>
          </p:cNvSpPr>
          <p:nvPr>
            <p:ph sz="quarter" idx="13" hasCustomPrompt="1"/>
          </p:nvPr>
        </p:nvSpPr>
        <p:spPr>
          <a:xfrm>
            <a:off x="612648" y="1143000"/>
            <a:ext cx="10055352" cy="4572000"/>
          </a:xfrm>
        </p:spPr>
        <p:txBody>
          <a:bodyPr rtlCol="0" anchor="ctr">
            <a:normAutofit/>
          </a:bodyPr>
          <a:lstStyle>
            <a:lvl1pPr marL="0" indent="0">
              <a:lnSpc>
                <a:spcPct val="90000"/>
              </a:lnSpc>
              <a:buNone/>
              <a:defRPr sz="5500" b="0">
                <a:solidFill>
                  <a:schemeClr val="tx1"/>
                </a:solidFill>
              </a:defRPr>
            </a:lvl1pPr>
            <a:lvl2pPr marL="228600" indent="0">
              <a:lnSpc>
                <a:spcPct val="90000"/>
              </a:lnSpc>
              <a:buNone/>
              <a:defRPr sz="5500" b="0">
                <a:solidFill>
                  <a:schemeClr val="tx1"/>
                </a:solidFill>
              </a:defRPr>
            </a:lvl2pPr>
            <a:lvl3pPr marL="457200" indent="0">
              <a:lnSpc>
                <a:spcPct val="90000"/>
              </a:lnSpc>
              <a:buNone/>
              <a:defRPr sz="5500" b="0">
                <a:solidFill>
                  <a:schemeClr val="tx1"/>
                </a:solidFill>
              </a:defRPr>
            </a:lvl3pPr>
            <a:lvl4pPr marL="685800" indent="0">
              <a:lnSpc>
                <a:spcPct val="90000"/>
              </a:lnSpc>
              <a:buNone/>
              <a:defRPr sz="5500" b="0">
                <a:solidFill>
                  <a:schemeClr val="tx1"/>
                </a:solidFill>
              </a:defRPr>
            </a:lvl4pPr>
            <a:lvl5pPr marL="914400" indent="0">
              <a:lnSpc>
                <a:spcPct val="90000"/>
              </a:lnSpc>
              <a:buNone/>
              <a:defRPr sz="5500" b="0">
                <a:solidFill>
                  <a:schemeClr val="tx1"/>
                </a:solidFill>
              </a:defRPr>
            </a:lvl5pPr>
          </a:lstStyle>
          <a:p>
            <a:pPr lvl="0" rtl="0"/>
            <a:r>
              <a:rPr lang="es"/>
              <a:t>Haga clic para agregar una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14" name="Marcador de pie de página 10">
            <a:extLst>
              <a:ext uri="{FF2B5EF4-FFF2-40B4-BE49-F238E27FC236}">
                <a16:creationId xmlns:a16="http://schemas.microsoft.com/office/drawing/2014/main" id="{DEEE13FA-BDB3-D527-0B3C-C5CF32ACA10A}"/>
              </a:ext>
            </a:extLst>
          </p:cNvPr>
          <p:cNvSpPr>
            <a:spLocks noGrp="1"/>
          </p:cNvSpPr>
          <p:nvPr>
            <p:ph type="ftr" sz="quarter" idx="11"/>
          </p:nvPr>
        </p:nvSpPr>
        <p:spPr>
          <a:xfrm>
            <a:off x="381000" y="6310660"/>
            <a:ext cx="3200400" cy="365125"/>
          </a:xfrm>
        </p:spPr>
        <p:txBody>
          <a:bodyPr rtlCol="0"/>
          <a:lstStyle>
            <a:lvl1pPr>
              <a:defRPr>
                <a:solidFill>
                  <a:schemeClr val="tx1"/>
                </a:solidFill>
              </a:defRPr>
            </a:lvl1pPr>
          </a:lstStyle>
          <a:p>
            <a:pPr rtl="0"/>
            <a:r>
              <a:rPr lang="es"/>
              <a:t>Texto de pie de página de muestra</a:t>
            </a:r>
          </a:p>
        </p:txBody>
      </p:sp>
      <p:sp>
        <p:nvSpPr>
          <p:cNvPr id="13" name="Marcador de fecha 5">
            <a:extLst>
              <a:ext uri="{FF2B5EF4-FFF2-40B4-BE49-F238E27FC236}">
                <a16:creationId xmlns:a16="http://schemas.microsoft.com/office/drawing/2014/main" id="{9C18FB6C-6208-7E69-D980-6941C96019C7}"/>
              </a:ext>
            </a:extLst>
          </p:cNvPr>
          <p:cNvSpPr>
            <a:spLocks noGrp="1"/>
          </p:cNvSpPr>
          <p:nvPr>
            <p:ph type="dt" sz="half" idx="10"/>
          </p:nvPr>
        </p:nvSpPr>
        <p:spPr>
          <a:xfrm>
            <a:off x="3631923" y="6310660"/>
            <a:ext cx="1800171" cy="365125"/>
          </a:xfrm>
        </p:spPr>
        <p:txBody>
          <a:bodyPr rtlCol="0"/>
          <a:lstStyle>
            <a:lvl1pPr>
              <a:defRPr>
                <a:solidFill>
                  <a:schemeClr val="tx1"/>
                </a:solidFill>
              </a:defRPr>
            </a:lvl1pPr>
          </a:lstStyle>
          <a:p>
            <a:pPr rtl="0"/>
            <a:r>
              <a:rPr lang="en-US"/>
              <a:t>25/11/2025</a:t>
            </a:r>
          </a:p>
        </p:txBody>
      </p:sp>
      <p:sp>
        <p:nvSpPr>
          <p:cNvPr id="15" name="Marcador de número de diapositiva 11">
            <a:extLst>
              <a:ext uri="{FF2B5EF4-FFF2-40B4-BE49-F238E27FC236}">
                <a16:creationId xmlns:a16="http://schemas.microsoft.com/office/drawing/2014/main" id="{2974FB90-7208-DA12-99DF-FB0A622085E8}"/>
              </a:ext>
            </a:extLst>
          </p:cNvPr>
          <p:cNvSpPr>
            <a:spLocks noGrp="1"/>
          </p:cNvSpPr>
          <p:nvPr>
            <p:ph type="sldNum" sz="quarter" idx="12"/>
          </p:nvPr>
        </p:nvSpPr>
        <p:spPr>
          <a:xfrm>
            <a:off x="5482617" y="631066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71367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strucción 3">
    <p:bg>
      <p:bgPr>
        <a:solidFill>
          <a:schemeClr val="bg1"/>
        </a:solidFill>
        <a:effectLst/>
      </p:bgPr>
    </p:bg>
    <p:spTree>
      <p:nvGrpSpPr>
        <p:cNvPr id="1" name=""/>
        <p:cNvGrpSpPr/>
        <p:nvPr/>
      </p:nvGrpSpPr>
      <p:grpSpPr>
        <a:xfrm>
          <a:off x="0" y="0"/>
          <a:ext cx="0" cy="0"/>
          <a:chOff x="0" y="0"/>
          <a:chExt cx="0" cy="0"/>
        </a:xfrm>
      </p:grpSpPr>
      <p:pic>
        <p:nvPicPr>
          <p:cNvPr id="4" name="Imagen 3" descr="Un degradado azul y rosa&#10;&#10;El contenido generado por inteligencia artificial puede ser incorrecto.">
            <a:extLst>
              <a:ext uri="{FF2B5EF4-FFF2-40B4-BE49-F238E27FC236}">
                <a16:creationId xmlns:a16="http://schemas.microsoft.com/office/drawing/2014/main" id="{491DCE33-DB86-6A68-46D1-E4311F424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áfico 6">
            <a:extLst>
              <a:ext uri="{FF2B5EF4-FFF2-40B4-BE49-F238E27FC236}">
                <a16:creationId xmlns:a16="http://schemas.microsoft.com/office/drawing/2014/main" id="{F1693B94-07E5-638F-52DB-3F8E8D06EF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V="1">
            <a:off x="0" y="0"/>
            <a:ext cx="12192000" cy="6858000"/>
          </a:xfrm>
          <a:prstGeom prst="rect">
            <a:avLst/>
          </a:prstGeom>
        </p:spPr>
      </p:pic>
      <p:sp>
        <p:nvSpPr>
          <p:cNvPr id="9" name="Título 1">
            <a:extLst>
              <a:ext uri="{FF2B5EF4-FFF2-40B4-BE49-F238E27FC236}">
                <a16:creationId xmlns:a16="http://schemas.microsoft.com/office/drawing/2014/main" id="{83C00096-4D67-EB4A-EF93-D6958D6696FD}"/>
              </a:ext>
            </a:extLst>
          </p:cNvPr>
          <p:cNvSpPr>
            <a:spLocks noGrp="1"/>
          </p:cNvSpPr>
          <p:nvPr>
            <p:ph type="title"/>
          </p:nvPr>
        </p:nvSpPr>
        <p:spPr>
          <a:xfrm>
            <a:off x="612648" y="-1133856"/>
            <a:ext cx="10652760" cy="914400"/>
          </a:xfrm>
        </p:spPr>
        <p:txBody>
          <a:bodyPr rtlCol="0"/>
          <a:lstStyle>
            <a:lvl1pPr>
              <a:defRPr>
                <a:solidFill>
                  <a:schemeClr val="tx1"/>
                </a:solidFill>
              </a:defRPr>
            </a:lvl1pPr>
          </a:lstStyle>
          <a:p>
            <a:pPr rtl="0"/>
            <a:r>
              <a:rPr lang="es"/>
              <a:t>Haga clic para modificar el estilo de título del patrón</a:t>
            </a:r>
          </a:p>
        </p:txBody>
      </p:sp>
      <p:sp>
        <p:nvSpPr>
          <p:cNvPr id="10" name="Marcador de contenido 7">
            <a:extLst>
              <a:ext uri="{FF2B5EF4-FFF2-40B4-BE49-F238E27FC236}">
                <a16:creationId xmlns:a16="http://schemas.microsoft.com/office/drawing/2014/main" id="{31C17B51-C5D8-9FDA-8C32-6379D51D8EE1}"/>
              </a:ext>
            </a:extLst>
          </p:cNvPr>
          <p:cNvSpPr>
            <a:spLocks noGrp="1"/>
          </p:cNvSpPr>
          <p:nvPr>
            <p:ph sz="quarter" idx="14" hasCustomPrompt="1"/>
          </p:nvPr>
        </p:nvSpPr>
        <p:spPr>
          <a:xfrm>
            <a:off x="609600" y="1033272"/>
            <a:ext cx="10972800" cy="4782312"/>
          </a:xfrm>
        </p:spPr>
        <p:txBody>
          <a:bodyPr rtlCol="0" anchor="ctr">
            <a:noAutofit/>
          </a:bodyPr>
          <a:lstStyle>
            <a:lvl1pPr marL="0" indent="0">
              <a:lnSpc>
                <a:spcPct val="90000"/>
              </a:lnSpc>
              <a:buNone/>
              <a:defRPr sz="6400" b="0">
                <a:solidFill>
                  <a:schemeClr val="tx1"/>
                </a:solidFill>
              </a:defRPr>
            </a:lvl1pPr>
            <a:lvl2pPr marL="228600" indent="0">
              <a:lnSpc>
                <a:spcPct val="90000"/>
              </a:lnSpc>
              <a:buNone/>
              <a:defRPr sz="6400" b="0">
                <a:solidFill>
                  <a:schemeClr val="tx1"/>
                </a:solidFill>
              </a:defRPr>
            </a:lvl2pPr>
            <a:lvl3pPr marL="457200" indent="0">
              <a:lnSpc>
                <a:spcPct val="90000"/>
              </a:lnSpc>
              <a:buNone/>
              <a:defRPr sz="6400" b="0">
                <a:solidFill>
                  <a:schemeClr val="tx1"/>
                </a:solidFill>
              </a:defRPr>
            </a:lvl3pPr>
            <a:lvl4pPr marL="685800" indent="0">
              <a:lnSpc>
                <a:spcPct val="90000"/>
              </a:lnSpc>
              <a:buNone/>
              <a:defRPr sz="6400" b="0">
                <a:solidFill>
                  <a:schemeClr val="tx1"/>
                </a:solidFill>
              </a:defRPr>
            </a:lvl4pPr>
            <a:lvl5pPr marL="914400" indent="0">
              <a:lnSpc>
                <a:spcPct val="90000"/>
              </a:lnSpc>
              <a:buNone/>
              <a:defRPr sz="6400" b="0">
                <a:solidFill>
                  <a:schemeClr val="tx1"/>
                </a:solidFill>
              </a:defRPr>
            </a:lvl5pPr>
          </a:lstStyle>
          <a:p>
            <a:pPr lvl="0" rtl="0"/>
            <a:r>
              <a:rPr lang="es"/>
              <a:t>Haga clic para agregar la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12" name="Marcador de pie de página 10">
            <a:extLst>
              <a:ext uri="{FF2B5EF4-FFF2-40B4-BE49-F238E27FC236}">
                <a16:creationId xmlns:a16="http://schemas.microsoft.com/office/drawing/2014/main" id="{AA8A51AA-D903-8E6D-7A27-9C5C903CA8CD}"/>
              </a:ext>
            </a:extLst>
          </p:cNvPr>
          <p:cNvSpPr>
            <a:spLocks noGrp="1"/>
          </p:cNvSpPr>
          <p:nvPr>
            <p:ph type="ftr" sz="quarter" idx="11"/>
          </p:nvPr>
        </p:nvSpPr>
        <p:spPr>
          <a:xfrm>
            <a:off x="6280176" y="6310660"/>
            <a:ext cx="3200400" cy="365125"/>
          </a:xfrm>
        </p:spPr>
        <p:txBody>
          <a:bodyPr rtlCol="0"/>
          <a:lstStyle>
            <a:lvl1pPr>
              <a:defRPr>
                <a:solidFill>
                  <a:schemeClr val="tx1"/>
                </a:solidFill>
              </a:defRPr>
            </a:lvl1pPr>
          </a:lstStyle>
          <a:p>
            <a:pPr rtl="0"/>
            <a:r>
              <a:rPr lang="es"/>
              <a:t>Texto de pie de página de muestra</a:t>
            </a:r>
          </a:p>
        </p:txBody>
      </p:sp>
      <p:sp>
        <p:nvSpPr>
          <p:cNvPr id="11" name="Marcador de fecha 5">
            <a:extLst>
              <a:ext uri="{FF2B5EF4-FFF2-40B4-BE49-F238E27FC236}">
                <a16:creationId xmlns:a16="http://schemas.microsoft.com/office/drawing/2014/main" id="{0E4B77C0-0757-7A67-1229-339B6B028EE8}"/>
              </a:ext>
            </a:extLst>
          </p:cNvPr>
          <p:cNvSpPr>
            <a:spLocks noGrp="1"/>
          </p:cNvSpPr>
          <p:nvPr>
            <p:ph type="dt" sz="half" idx="10"/>
          </p:nvPr>
        </p:nvSpPr>
        <p:spPr>
          <a:xfrm>
            <a:off x="9531099" y="6310660"/>
            <a:ext cx="1800171" cy="365125"/>
          </a:xfrm>
        </p:spPr>
        <p:txBody>
          <a:bodyPr rtlCol="0"/>
          <a:lstStyle>
            <a:lvl1pPr>
              <a:defRPr>
                <a:solidFill>
                  <a:schemeClr val="tx1"/>
                </a:solidFill>
              </a:defRPr>
            </a:lvl1pPr>
          </a:lstStyle>
          <a:p>
            <a:pPr rtl="0"/>
            <a:r>
              <a:rPr lang="en-US"/>
              <a:t>25/11/2025</a:t>
            </a:r>
          </a:p>
        </p:txBody>
      </p:sp>
      <p:sp>
        <p:nvSpPr>
          <p:cNvPr id="13" name="Marcador de número de diapositiva 11">
            <a:extLst>
              <a:ext uri="{FF2B5EF4-FFF2-40B4-BE49-F238E27FC236}">
                <a16:creationId xmlns:a16="http://schemas.microsoft.com/office/drawing/2014/main" id="{CE7C30F9-ABE8-80D2-2ACF-54336CEF09A9}"/>
              </a:ext>
            </a:extLst>
          </p:cNvPr>
          <p:cNvSpPr>
            <a:spLocks noGrp="1"/>
          </p:cNvSpPr>
          <p:nvPr>
            <p:ph type="sldNum" sz="quarter" idx="12"/>
          </p:nvPr>
        </p:nvSpPr>
        <p:spPr>
          <a:xfrm>
            <a:off x="11381793" y="631066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4850818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strucción 4">
    <p:bg>
      <p:bgRef idx="1001">
        <a:schemeClr val="bg1"/>
      </p:bgRef>
    </p:bg>
    <p:spTree>
      <p:nvGrpSpPr>
        <p:cNvPr id="1" name=""/>
        <p:cNvGrpSpPr/>
        <p:nvPr/>
      </p:nvGrpSpPr>
      <p:grpSpPr>
        <a:xfrm>
          <a:off x="0" y="0"/>
          <a:ext cx="0" cy="0"/>
          <a:chOff x="0" y="0"/>
          <a:chExt cx="0" cy="0"/>
        </a:xfrm>
      </p:grpSpPr>
      <p:pic>
        <p:nvPicPr>
          <p:cNvPr id="15" name="Imagen 14" descr="Un primer plano de un fondo rosa y azul&#10;&#10;El contenido generado por inteligencia artificial puede ser incorrecto.">
            <a:extLst>
              <a:ext uri="{FF2B5EF4-FFF2-40B4-BE49-F238E27FC236}">
                <a16:creationId xmlns:a16="http://schemas.microsoft.com/office/drawing/2014/main" id="{A952B0CF-23BF-A911-17B4-65E745DA6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rtlCol="0"/>
          <a:lstStyle>
            <a:lvl1pPr>
              <a:defRPr>
                <a:solidFill>
                  <a:schemeClr val="tx1"/>
                </a:solidFill>
              </a:defRPr>
            </a:lvl1pPr>
          </a:lstStyle>
          <a:p>
            <a:pPr rtl="0"/>
            <a:r>
              <a:rPr lang="es"/>
              <a:t>Haga clic para modificar el estilo de título del patrón</a:t>
            </a:r>
          </a:p>
        </p:txBody>
      </p:sp>
      <p:sp>
        <p:nvSpPr>
          <p:cNvPr id="7" name="Marcador de contenido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1000" y="685800"/>
            <a:ext cx="9372600" cy="5486400"/>
          </a:xfrm>
        </p:spPr>
        <p:txBody>
          <a:bodyPr vert="horz" lIns="91440" tIns="45720" rIns="91440" bIns="45720" rtlCol="0" anchor="ctr">
            <a:normAutofit/>
          </a:bodyPr>
          <a:lstStyle>
            <a:lvl1pPr marL="0" indent="0">
              <a:lnSpc>
                <a:spcPct val="90000"/>
              </a:lnSpc>
              <a:buNone/>
              <a:defRPr lang="en-US" sz="6600" b="0" dirty="0">
                <a:solidFill>
                  <a:schemeClr val="tx1"/>
                </a:solidFill>
              </a:defRPr>
            </a:lvl1pPr>
            <a:lvl2pPr marL="228600" indent="0">
              <a:lnSpc>
                <a:spcPct val="90000"/>
              </a:lnSpc>
              <a:buNone/>
              <a:defRPr lang="en-US" sz="6600" b="0" dirty="0">
                <a:solidFill>
                  <a:schemeClr val="tx1"/>
                </a:solidFill>
              </a:defRPr>
            </a:lvl2pPr>
            <a:lvl3pPr marL="457200" indent="0">
              <a:lnSpc>
                <a:spcPct val="90000"/>
              </a:lnSpc>
              <a:buNone/>
              <a:defRPr lang="en-US" sz="6600" b="0" dirty="0">
                <a:solidFill>
                  <a:schemeClr val="tx1"/>
                </a:solidFill>
              </a:defRPr>
            </a:lvl3pPr>
            <a:lvl4pPr marL="685800" indent="0">
              <a:lnSpc>
                <a:spcPct val="90000"/>
              </a:lnSpc>
              <a:buNone/>
              <a:defRPr lang="en-US" sz="6600" b="0" dirty="0">
                <a:solidFill>
                  <a:schemeClr val="tx1"/>
                </a:solidFill>
              </a:defRPr>
            </a:lvl4pPr>
            <a:lvl5pPr marL="914400" indent="0">
              <a:lnSpc>
                <a:spcPct val="90000"/>
              </a:lnSpc>
              <a:buNone/>
              <a:defRPr lang="en-US" sz="6600" b="0" dirty="0">
                <a:solidFill>
                  <a:schemeClr val="tx1"/>
                </a:solidFill>
              </a:defRPr>
            </a:lvl5pPr>
          </a:lstStyle>
          <a:p>
            <a:pPr lvl="0" rtl="0"/>
            <a:r>
              <a:rPr lang="es"/>
              <a:t>Haga clic para agregar una instrucción</a:t>
            </a:r>
          </a:p>
          <a:p>
            <a:pPr lvl="1" rtl="0"/>
            <a:r>
              <a:rPr lang="es"/>
              <a:t>Segundo nivel</a:t>
            </a:r>
          </a:p>
          <a:p>
            <a:pPr lvl="2" rtl="0"/>
            <a:r>
              <a:rPr lang="es"/>
              <a:t>Tercer nivel</a:t>
            </a:r>
          </a:p>
          <a:p>
            <a:pPr lvl="3" rtl="0"/>
            <a:r>
              <a:rPr lang="es"/>
              <a:t>Cuarto nivel</a:t>
            </a:r>
          </a:p>
          <a:p>
            <a:pPr lvl="4" rtl="0"/>
            <a:r>
              <a:rPr lang="es"/>
              <a:t>Quinto nivel</a:t>
            </a:r>
          </a:p>
        </p:txBody>
      </p:sp>
      <p:sp>
        <p:nvSpPr>
          <p:cNvPr id="9" name="Marcador de pie de página 8">
            <a:extLst>
              <a:ext uri="{FF2B5EF4-FFF2-40B4-BE49-F238E27FC236}">
                <a16:creationId xmlns:a16="http://schemas.microsoft.com/office/drawing/2014/main" id="{C503F50B-48B9-3C55-0C29-C87157D9F962}"/>
              </a:ext>
            </a:extLst>
          </p:cNvPr>
          <p:cNvSpPr>
            <a:spLocks noGrp="1"/>
          </p:cNvSpPr>
          <p:nvPr>
            <p:ph type="ftr" sz="quarter" idx="15"/>
          </p:nvPr>
        </p:nvSpPr>
        <p:spPr/>
        <p:txBody>
          <a:bodyPr rtlCol="0"/>
          <a:lstStyle>
            <a:lvl1pPr>
              <a:defRPr>
                <a:solidFill>
                  <a:schemeClr val="tx1"/>
                </a:solidFill>
              </a:defRPr>
            </a:lvl1pPr>
          </a:lstStyle>
          <a:p>
            <a:pPr rtl="0"/>
            <a:r>
              <a:rPr lang="es"/>
              <a:t>Ejemplo de Texto de pie de página</a:t>
            </a:r>
          </a:p>
        </p:txBody>
      </p:sp>
      <p:sp>
        <p:nvSpPr>
          <p:cNvPr id="8" name="Marcador de fecha 7">
            <a:extLst>
              <a:ext uri="{FF2B5EF4-FFF2-40B4-BE49-F238E27FC236}">
                <a16:creationId xmlns:a16="http://schemas.microsoft.com/office/drawing/2014/main" id="{ED5A1179-499E-2F89-CD63-EB8B1F4CAFB3}"/>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10" name="Marcador de número de diapositiva 9">
            <a:extLst>
              <a:ext uri="{FF2B5EF4-FFF2-40B4-BE49-F238E27FC236}">
                <a16:creationId xmlns:a16="http://schemas.microsoft.com/office/drawing/2014/main" id="{6C338948-5206-2009-502E-8521B0EB3190}"/>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360596311"/>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ita">
    <p:bg>
      <p:bgPr>
        <a:solidFill>
          <a:schemeClr val="bg1"/>
        </a:solidFill>
        <a:effectLst/>
      </p:bgPr>
    </p:bg>
    <p:spTree>
      <p:nvGrpSpPr>
        <p:cNvPr id="1" name=""/>
        <p:cNvGrpSpPr/>
        <p:nvPr/>
      </p:nvGrpSpPr>
      <p:grpSpPr>
        <a:xfrm>
          <a:off x="0" y="0"/>
          <a:ext cx="0" cy="0"/>
          <a:chOff x="0" y="0"/>
          <a:chExt cx="0" cy="0"/>
        </a:xfrm>
      </p:grpSpPr>
      <p:pic>
        <p:nvPicPr>
          <p:cNvPr id="10" name="Imagen 9" descr="Una imagen borrosa de un degradado azul y rosa&#10;&#10;El contenido generado por inteligencia artificial puede ser incorrecto.">
            <a:extLst>
              <a:ext uri="{FF2B5EF4-FFF2-40B4-BE49-F238E27FC236}">
                <a16:creationId xmlns:a16="http://schemas.microsoft.com/office/drawing/2014/main" id="{18F0C9B0-AF1D-9CFD-7855-74E7CE9B3A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7">
            <a:extLst>
              <a:ext uri="{FF2B5EF4-FFF2-40B4-BE49-F238E27FC236}">
                <a16:creationId xmlns:a16="http://schemas.microsoft.com/office/drawing/2014/main" id="{74D1B34B-D7BF-2028-43E6-ED370A44C4A4}"/>
              </a:ext>
            </a:extLst>
          </p:cNvPr>
          <p:cNvSpPr>
            <a:spLocks noGrp="1"/>
          </p:cNvSpPr>
          <p:nvPr>
            <p:ph type="title" hasCustomPrompt="1"/>
          </p:nvPr>
        </p:nvSpPr>
        <p:spPr>
          <a:xfrm>
            <a:off x="1066800" y="4844735"/>
            <a:ext cx="5029200" cy="908365"/>
          </a:xfrm>
        </p:spPr>
        <p:txBody>
          <a:bodyPr rtlCol="0">
            <a:normAutofit/>
          </a:bodyPr>
          <a:lstStyle>
            <a:lvl1pPr>
              <a:lnSpc>
                <a:spcPct val="120000"/>
              </a:lnSpc>
              <a:defRPr sz="2000" cap="all" baseline="0">
                <a:latin typeface="+mn-lt"/>
              </a:defRPr>
            </a:lvl1pPr>
          </a:lstStyle>
          <a:p>
            <a:pPr rtl="0"/>
            <a:r>
              <a:rPr lang="es"/>
              <a:t>Autor de la cita</a:t>
            </a:r>
          </a:p>
        </p:txBody>
      </p:sp>
      <p:sp>
        <p:nvSpPr>
          <p:cNvPr id="5" name="Marcador de contenido 6">
            <a:extLst>
              <a:ext uri="{FF2B5EF4-FFF2-40B4-BE49-F238E27FC236}">
                <a16:creationId xmlns:a16="http://schemas.microsoft.com/office/drawing/2014/main" id="{1F645DC6-13F2-2059-DFE2-83FA308EE884}"/>
              </a:ext>
            </a:extLst>
          </p:cNvPr>
          <p:cNvSpPr>
            <a:spLocks noGrp="1"/>
          </p:cNvSpPr>
          <p:nvPr>
            <p:ph sz="quarter" idx="13" hasCustomPrompt="1"/>
          </p:nvPr>
        </p:nvSpPr>
        <p:spPr>
          <a:xfrm>
            <a:off x="1066800" y="1600200"/>
            <a:ext cx="9601200" cy="3200400"/>
          </a:xfrm>
        </p:spPr>
        <p:txBody>
          <a:bodyPr rtlCol="0"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rtl="0"/>
            <a:r>
              <a:rPr lang="es"/>
              <a:t>Haga clic para agregar cita</a:t>
            </a:r>
          </a:p>
        </p:txBody>
      </p:sp>
      <p:sp>
        <p:nvSpPr>
          <p:cNvPr id="6" name="Marcador de pie de página 5">
            <a:extLst>
              <a:ext uri="{FF2B5EF4-FFF2-40B4-BE49-F238E27FC236}">
                <a16:creationId xmlns:a16="http://schemas.microsoft.com/office/drawing/2014/main" id="{E3D509C4-DABE-4B7F-40EF-4DA2C790862E}"/>
              </a:ext>
            </a:extLst>
          </p:cNvPr>
          <p:cNvSpPr>
            <a:spLocks noGrp="1"/>
          </p:cNvSpPr>
          <p:nvPr>
            <p:ph type="ftr" sz="quarter" idx="15"/>
          </p:nvPr>
        </p:nvSpPr>
        <p:spPr/>
        <p:txBody>
          <a:bodyPr rtlCol="0"/>
          <a:lstStyle/>
          <a:p>
            <a:pPr rtl="0"/>
            <a:r>
              <a:rPr lang="es"/>
              <a:t>Texto de pie de página de muestra</a:t>
            </a:r>
          </a:p>
        </p:txBody>
      </p:sp>
      <p:sp>
        <p:nvSpPr>
          <p:cNvPr id="3" name="Marcador de fecha 2">
            <a:extLst>
              <a:ext uri="{FF2B5EF4-FFF2-40B4-BE49-F238E27FC236}">
                <a16:creationId xmlns:a16="http://schemas.microsoft.com/office/drawing/2014/main" id="{B7F29BF7-2AD1-B9DE-EEC6-83A22292A1C6}"/>
              </a:ext>
            </a:extLst>
          </p:cNvPr>
          <p:cNvSpPr>
            <a:spLocks noGrp="1"/>
          </p:cNvSpPr>
          <p:nvPr>
            <p:ph type="dt" sz="half" idx="14"/>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7A93B82C-1E23-A361-E81B-EC0F4E0B205F}"/>
              </a:ext>
            </a:extLst>
          </p:cNvPr>
          <p:cNvSpPr>
            <a:spLocks noGrp="1"/>
          </p:cNvSpPr>
          <p:nvPr>
            <p:ph type="sldNum" sz="quarter" idx="16"/>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165654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ita 2">
    <p:bg>
      <p:bgPr>
        <a:solidFill>
          <a:schemeClr val="bg1"/>
        </a:solidFill>
        <a:effectLst/>
      </p:bgPr>
    </p:bg>
    <p:spTree>
      <p:nvGrpSpPr>
        <p:cNvPr id="1" name=""/>
        <p:cNvGrpSpPr/>
        <p:nvPr/>
      </p:nvGrpSpPr>
      <p:grpSpPr>
        <a:xfrm>
          <a:off x="0" y="0"/>
          <a:ext cx="0" cy="0"/>
          <a:chOff x="0" y="0"/>
          <a:chExt cx="0" cy="0"/>
        </a:xfrm>
      </p:grpSpPr>
      <p:pic>
        <p:nvPicPr>
          <p:cNvPr id="9" name="Imagen 8" descr="Un primer plano de un fondo púrpura y rosa&#10;&#10;El contenido generado por inteligencia artificial puede ser incorrecto.">
            <a:extLst>
              <a:ext uri="{FF2B5EF4-FFF2-40B4-BE49-F238E27FC236}">
                <a16:creationId xmlns:a16="http://schemas.microsoft.com/office/drawing/2014/main" id="{09A46DC2-ADBE-3172-A0EF-A2567FA9E8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áfico 7">
            <a:extLst>
              <a:ext uri="{FF2B5EF4-FFF2-40B4-BE49-F238E27FC236}">
                <a16:creationId xmlns:a16="http://schemas.microsoft.com/office/drawing/2014/main" id="{66A2100B-5C8E-46D9-F837-A55BB181D002}"/>
              </a:ext>
            </a:extLst>
          </p:cNvPr>
          <p:cNvSpPr/>
          <p:nvPr/>
        </p:nvSpPr>
        <p:spPr>
          <a:xfrm>
            <a:off x="2702" y="0"/>
            <a:ext cx="12185680" cy="6858000"/>
          </a:xfrm>
          <a:custGeom>
            <a:avLst/>
            <a:gdLst>
              <a:gd name="connsiteX0" fmla="*/ 12185680 w 12185680"/>
              <a:gd name="connsiteY0" fmla="*/ 6858000 h 6858000"/>
              <a:gd name="connsiteX1" fmla="*/ 0 w 12185680"/>
              <a:gd name="connsiteY1" fmla="*/ 6858000 h 6858000"/>
              <a:gd name="connsiteX2" fmla="*/ 0 w 12185680"/>
              <a:gd name="connsiteY2" fmla="*/ 0 h 6858000"/>
              <a:gd name="connsiteX3" fmla="*/ 12185680 w 12185680"/>
              <a:gd name="connsiteY3" fmla="*/ 0 h 6858000"/>
              <a:gd name="connsiteX4" fmla="*/ 12185680 w 12185680"/>
              <a:gd name="connsiteY4" fmla="*/ 6858000 h 6858000"/>
              <a:gd name="connsiteX5" fmla="*/ 1415314 w 12185680"/>
              <a:gd name="connsiteY5" fmla="*/ 152400 h 6858000"/>
              <a:gd name="connsiteX6" fmla="*/ 1066246 w 12185680"/>
              <a:gd name="connsiteY6" fmla="*/ 501650 h 6858000"/>
              <a:gd name="connsiteX7" fmla="*/ 1066246 w 12185680"/>
              <a:gd name="connsiteY7" fmla="*/ 1716595 h 6858000"/>
              <a:gd name="connsiteX8" fmla="*/ 717178 w 12185680"/>
              <a:gd name="connsiteY8" fmla="*/ 2065845 h 6858000"/>
              <a:gd name="connsiteX9" fmla="*/ 501389 w 12185680"/>
              <a:gd name="connsiteY9" fmla="*/ 2065845 h 6858000"/>
              <a:gd name="connsiteX10" fmla="*/ 152321 w 12185680"/>
              <a:gd name="connsiteY10" fmla="*/ 2415096 h 6858000"/>
              <a:gd name="connsiteX11" fmla="*/ 152321 w 12185680"/>
              <a:gd name="connsiteY11" fmla="*/ 6356350 h 6858000"/>
              <a:gd name="connsiteX12" fmla="*/ 501389 w 12185680"/>
              <a:gd name="connsiteY12" fmla="*/ 6705600 h 6858000"/>
              <a:gd name="connsiteX13" fmla="*/ 6657710 w 12185680"/>
              <a:gd name="connsiteY13" fmla="*/ 6705600 h 6858000"/>
              <a:gd name="connsiteX14" fmla="*/ 7006778 w 12185680"/>
              <a:gd name="connsiteY14" fmla="*/ 6356350 h 6858000"/>
              <a:gd name="connsiteX15" fmla="*/ 7006778 w 12185680"/>
              <a:gd name="connsiteY15" fmla="*/ 5615496 h 6858000"/>
              <a:gd name="connsiteX16" fmla="*/ 7355846 w 12185680"/>
              <a:gd name="connsiteY16" fmla="*/ 5266246 h 6858000"/>
              <a:gd name="connsiteX17" fmla="*/ 11684292 w 12185680"/>
              <a:gd name="connsiteY17" fmla="*/ 5266246 h 6858000"/>
              <a:gd name="connsiteX18" fmla="*/ 12033360 w 12185680"/>
              <a:gd name="connsiteY18" fmla="*/ 4916996 h 6858000"/>
              <a:gd name="connsiteX19" fmla="*/ 12033360 w 12185680"/>
              <a:gd name="connsiteY19" fmla="*/ 1043496 h 6858000"/>
              <a:gd name="connsiteX20" fmla="*/ 11684292 w 12185680"/>
              <a:gd name="connsiteY20" fmla="*/ 694246 h 6858000"/>
              <a:gd name="connsiteX21" fmla="*/ 10476261 w 12185680"/>
              <a:gd name="connsiteY21" fmla="*/ 694246 h 6858000"/>
              <a:gd name="connsiteX22" fmla="*/ 10205575 w 12185680"/>
              <a:gd name="connsiteY22" fmla="*/ 430318 h 6858000"/>
              <a:gd name="connsiteX23" fmla="*/ 10205385 w 12185680"/>
              <a:gd name="connsiteY23" fmla="*/ 416328 h 6858000"/>
              <a:gd name="connsiteX24" fmla="*/ 9934698 w 12185680"/>
              <a:gd name="connsiteY24" fmla="*/ 152400 h 6858000"/>
              <a:gd name="connsiteX25" fmla="*/ 1415314 w 12185680"/>
              <a:gd name="connsiteY25" fmla="*/ 1524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5680" h="6858000">
                <a:moveTo>
                  <a:pt x="12185680" y="6858000"/>
                </a:moveTo>
                <a:lnTo>
                  <a:pt x="0" y="6858000"/>
                </a:lnTo>
                <a:lnTo>
                  <a:pt x="0" y="0"/>
                </a:lnTo>
                <a:lnTo>
                  <a:pt x="12185680" y="0"/>
                </a:lnTo>
                <a:lnTo>
                  <a:pt x="12185680" y="6858000"/>
                </a:lnTo>
                <a:close/>
                <a:moveTo>
                  <a:pt x="1415314" y="152400"/>
                </a:moveTo>
                <a:cubicBezTo>
                  <a:pt x="1222527" y="152400"/>
                  <a:pt x="1066246" y="308764"/>
                  <a:pt x="1066246" y="501650"/>
                </a:cubicBezTo>
                <a:lnTo>
                  <a:pt x="1066246" y="1716595"/>
                </a:lnTo>
                <a:cubicBezTo>
                  <a:pt x="1066246" y="1909483"/>
                  <a:pt x="909959" y="2065845"/>
                  <a:pt x="717178" y="2065845"/>
                </a:cubicBezTo>
                <a:lnTo>
                  <a:pt x="501389" y="2065845"/>
                </a:lnTo>
                <a:cubicBezTo>
                  <a:pt x="308604" y="2065845"/>
                  <a:pt x="152321" y="2222208"/>
                  <a:pt x="152321" y="2415096"/>
                </a:cubicBezTo>
                <a:lnTo>
                  <a:pt x="152321" y="6356350"/>
                </a:lnTo>
                <a:cubicBezTo>
                  <a:pt x="152321" y="6549263"/>
                  <a:pt x="308604" y="6705600"/>
                  <a:pt x="501389" y="6705600"/>
                </a:cubicBezTo>
                <a:lnTo>
                  <a:pt x="6657710" y="6705600"/>
                </a:lnTo>
                <a:cubicBezTo>
                  <a:pt x="6850459" y="6705600"/>
                  <a:pt x="7006778" y="6549263"/>
                  <a:pt x="7006778" y="6356350"/>
                </a:cubicBezTo>
                <a:lnTo>
                  <a:pt x="7006778" y="5615496"/>
                </a:lnTo>
                <a:cubicBezTo>
                  <a:pt x="7006778" y="5422608"/>
                  <a:pt x="7163034" y="5266246"/>
                  <a:pt x="7355846" y="5266246"/>
                </a:cubicBezTo>
                <a:lnTo>
                  <a:pt x="11684292" y="5266246"/>
                </a:lnTo>
                <a:cubicBezTo>
                  <a:pt x="11877041" y="5266246"/>
                  <a:pt x="12033360" y="5109883"/>
                  <a:pt x="12033360" y="4916996"/>
                </a:cubicBezTo>
                <a:lnTo>
                  <a:pt x="12033360" y="1043496"/>
                </a:lnTo>
                <a:cubicBezTo>
                  <a:pt x="12033360" y="850608"/>
                  <a:pt x="11877041" y="694246"/>
                  <a:pt x="11684292" y="694246"/>
                </a:cubicBezTo>
                <a:lnTo>
                  <a:pt x="10476261" y="694246"/>
                </a:lnTo>
                <a:cubicBezTo>
                  <a:pt x="10329082" y="694246"/>
                  <a:pt x="10209256" y="576712"/>
                  <a:pt x="10205575" y="430318"/>
                </a:cubicBezTo>
                <a:lnTo>
                  <a:pt x="10205385" y="416328"/>
                </a:lnTo>
                <a:cubicBezTo>
                  <a:pt x="10201703" y="269934"/>
                  <a:pt x="10081941" y="152400"/>
                  <a:pt x="9934698" y="152400"/>
                </a:cubicBezTo>
                <a:lnTo>
                  <a:pt x="1415314" y="152400"/>
                </a:lnTo>
                <a:close/>
              </a:path>
            </a:pathLst>
          </a:custGeom>
          <a:solidFill>
            <a:schemeClr val="bg1"/>
          </a:solidFill>
          <a:ln w="6347" cap="flat">
            <a:noFill/>
            <a:prstDash val="solid"/>
            <a:miter/>
          </a:ln>
        </p:spPr>
        <p:txBody>
          <a:bodyPr rtlCol="0" anchor="ctr"/>
          <a:lstStyle/>
          <a:p>
            <a:pPr rtl="0"/>
            <a:endParaRPr lang="en-US"/>
          </a:p>
        </p:txBody>
      </p:sp>
      <p:sp>
        <p:nvSpPr>
          <p:cNvPr id="3" name="Título 2">
            <a:extLst>
              <a:ext uri="{FF2B5EF4-FFF2-40B4-BE49-F238E27FC236}">
                <a16:creationId xmlns:a16="http://schemas.microsoft.com/office/drawing/2014/main" id="{19A82F1C-EC6C-9A58-5333-DAA0CCC0D9E7}"/>
              </a:ext>
            </a:extLst>
          </p:cNvPr>
          <p:cNvSpPr>
            <a:spLocks noGrp="1"/>
          </p:cNvSpPr>
          <p:nvPr>
            <p:ph type="title" hasCustomPrompt="1"/>
          </p:nvPr>
        </p:nvSpPr>
        <p:spPr>
          <a:xfrm>
            <a:off x="7467600" y="5410201"/>
            <a:ext cx="4343400" cy="1295400"/>
          </a:xfrm>
        </p:spPr>
        <p:txBody>
          <a:bodyPr rtlCol="0" anchor="ctr">
            <a:normAutofit/>
          </a:bodyPr>
          <a:lstStyle>
            <a:lvl1pPr>
              <a:lnSpc>
                <a:spcPct val="120000"/>
              </a:lnSpc>
              <a:defRPr sz="2000" cap="all" baseline="0">
                <a:latin typeface="+mn-lt"/>
              </a:defRPr>
            </a:lvl1pPr>
          </a:lstStyle>
          <a:p>
            <a:pPr rtl="0"/>
            <a:r>
              <a:rPr lang="es"/>
              <a:t>Autor de la cita</a:t>
            </a:r>
          </a:p>
        </p:txBody>
      </p:sp>
      <p:sp>
        <p:nvSpPr>
          <p:cNvPr id="5" name="Marcador de contenido 6">
            <a:extLst>
              <a:ext uri="{FF2B5EF4-FFF2-40B4-BE49-F238E27FC236}">
                <a16:creationId xmlns:a16="http://schemas.microsoft.com/office/drawing/2014/main" id="{7370BB19-9C3E-4752-84BE-FE86850C4FE1}"/>
              </a:ext>
            </a:extLst>
          </p:cNvPr>
          <p:cNvSpPr>
            <a:spLocks noGrp="1"/>
          </p:cNvSpPr>
          <p:nvPr>
            <p:ph sz="quarter" idx="13" hasCustomPrompt="1"/>
          </p:nvPr>
        </p:nvSpPr>
        <p:spPr>
          <a:xfrm>
            <a:off x="1524000" y="1600200"/>
            <a:ext cx="9144000" cy="3200400"/>
          </a:xfrm>
        </p:spPr>
        <p:txBody>
          <a:bodyPr rtlCol="0"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rtl="0"/>
            <a:r>
              <a:rPr lang="es"/>
              <a:t>Haga clic para agregar cita</a:t>
            </a:r>
          </a:p>
        </p:txBody>
      </p:sp>
    </p:spTree>
    <p:extLst>
      <p:ext uri="{BB962C8B-B14F-4D97-AF65-F5344CB8AC3E}">
        <p14:creationId xmlns:p14="http://schemas.microsoft.com/office/powerpoint/2010/main" val="99076297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ita 3">
    <p:bg>
      <p:bgRef idx="1001">
        <a:schemeClr val="bg1"/>
      </p:bgRef>
    </p:bg>
    <p:spTree>
      <p:nvGrpSpPr>
        <p:cNvPr id="1" name=""/>
        <p:cNvGrpSpPr/>
        <p:nvPr/>
      </p:nvGrpSpPr>
      <p:grpSpPr>
        <a:xfrm>
          <a:off x="0" y="0"/>
          <a:ext cx="0" cy="0"/>
          <a:chOff x="0" y="0"/>
          <a:chExt cx="0" cy="0"/>
        </a:xfrm>
      </p:grpSpPr>
      <p:pic>
        <p:nvPicPr>
          <p:cNvPr id="11" name="Imagen 10" descr="Un primer plano de una burbuja&#10;&#10;El contenido generado por inteligencia artificial puede ser incorrecto.">
            <a:extLst>
              <a:ext uri="{FF2B5EF4-FFF2-40B4-BE49-F238E27FC236}">
                <a16:creationId xmlns:a16="http://schemas.microsoft.com/office/drawing/2014/main" id="{084ED489-7A1D-A5F2-BA2C-402A4A6E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ítulo 7">
            <a:extLst>
              <a:ext uri="{FF2B5EF4-FFF2-40B4-BE49-F238E27FC236}">
                <a16:creationId xmlns:a16="http://schemas.microsoft.com/office/drawing/2014/main" id="{3FB40D68-689C-C890-D6D8-567972DF034F}"/>
              </a:ext>
            </a:extLst>
          </p:cNvPr>
          <p:cNvSpPr>
            <a:spLocks noGrp="1"/>
          </p:cNvSpPr>
          <p:nvPr>
            <p:ph type="title" hasCustomPrompt="1"/>
          </p:nvPr>
        </p:nvSpPr>
        <p:spPr>
          <a:xfrm>
            <a:off x="414130" y="4876800"/>
            <a:ext cx="5936974" cy="1330779"/>
          </a:xfrm>
        </p:spPr>
        <p:txBody>
          <a:bodyPr rtlCol="0">
            <a:normAutofit/>
          </a:bodyPr>
          <a:lstStyle>
            <a:lvl1pPr>
              <a:lnSpc>
                <a:spcPct val="120000"/>
              </a:lnSpc>
              <a:defRPr sz="2000" cap="all" baseline="0">
                <a:latin typeface="+mn-lt"/>
              </a:defRPr>
            </a:lvl1pPr>
          </a:lstStyle>
          <a:p>
            <a:pPr rtl="0"/>
            <a:r>
              <a:rPr lang="es"/>
              <a:t>Autor de la cita</a:t>
            </a:r>
          </a:p>
        </p:txBody>
      </p:sp>
      <p:sp>
        <p:nvSpPr>
          <p:cNvPr id="7" name="Marcador de contenido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381000" y="1600200"/>
            <a:ext cx="10972800" cy="3159580"/>
          </a:xfrm>
        </p:spPr>
        <p:txBody>
          <a:bodyPr rtlCol="0" anchor="ctr">
            <a:normAutofit/>
          </a:bodyPr>
          <a:lstStyle>
            <a:lvl1pPr marL="164592" indent="-164592">
              <a:lnSpc>
                <a:spcPct val="100000"/>
              </a:lnSpc>
              <a:spcBef>
                <a:spcPts val="0"/>
              </a:spcBef>
              <a:buNone/>
              <a:defRPr sz="6000" b="0" i="0">
                <a:solidFill>
                  <a:schemeClr val="tx1"/>
                </a:solidFill>
                <a:latin typeface="+mj-lt"/>
                <a:cs typeface="Biome" panose="020B0503030204020804" pitchFamily="34" charset="0"/>
              </a:defRPr>
            </a:lvl1pPr>
          </a:lstStyle>
          <a:p>
            <a:pPr lvl="0" rtl="0"/>
            <a:r>
              <a:rPr lang="es"/>
              <a:t>Haga clic para agregar cita</a:t>
            </a:r>
          </a:p>
        </p:txBody>
      </p:sp>
      <p:sp>
        <p:nvSpPr>
          <p:cNvPr id="4" name="Marcador de pie de página 3">
            <a:extLst>
              <a:ext uri="{FF2B5EF4-FFF2-40B4-BE49-F238E27FC236}">
                <a16:creationId xmlns:a16="http://schemas.microsoft.com/office/drawing/2014/main" id="{3742436F-3E48-5C39-5A18-376A304D141A}"/>
              </a:ext>
            </a:extLst>
          </p:cNvPr>
          <p:cNvSpPr>
            <a:spLocks noGrp="1"/>
          </p:cNvSpPr>
          <p:nvPr>
            <p:ph type="ftr" sz="quarter" idx="15"/>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4A553C6C-2B4F-F6AA-0CF7-A9ADD74C2441}"/>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8D6BEDF4-5C68-6DDB-E70C-F6B66866AE70}"/>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65398540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clusión">
    <p:bg>
      <p:bgRef idx="1001">
        <a:schemeClr val="bg1"/>
      </p:bgRef>
    </p:bg>
    <p:spTree>
      <p:nvGrpSpPr>
        <p:cNvPr id="1" name=""/>
        <p:cNvGrpSpPr/>
        <p:nvPr/>
      </p:nvGrpSpPr>
      <p:grpSpPr>
        <a:xfrm>
          <a:off x="0" y="0"/>
          <a:ext cx="0" cy="0"/>
          <a:chOff x="0" y="0"/>
          <a:chExt cx="0" cy="0"/>
        </a:xfrm>
      </p:grpSpPr>
      <p:pic>
        <p:nvPicPr>
          <p:cNvPr id="10" name="Imagen 9" descr="Un fondo azul y rosa&#10;&#10;El contenido generado por inteligencia artificial puede ser incorrecto.">
            <a:extLst>
              <a:ext uri="{FF2B5EF4-FFF2-40B4-BE49-F238E27FC236}">
                <a16:creationId xmlns:a16="http://schemas.microsoft.com/office/drawing/2014/main" id="{83A779BB-AB0F-056F-6486-83143FD5A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BC7433D9-FD02-59E2-0F81-A0B7201D2DA0}"/>
              </a:ext>
            </a:extLst>
          </p:cNvPr>
          <p:cNvSpPr>
            <a:spLocks noGrp="1"/>
          </p:cNvSpPr>
          <p:nvPr>
            <p:ph type="title"/>
          </p:nvPr>
        </p:nvSpPr>
        <p:spPr>
          <a:xfrm>
            <a:off x="381001" y="1600200"/>
            <a:ext cx="10744200" cy="1828800"/>
          </a:xfrm>
          <a:prstGeom prst="rect">
            <a:avLst/>
          </a:prstGeom>
        </p:spPr>
        <p:txBody>
          <a:bodyPr rtlCol="0" anchor="t">
            <a:normAutofit/>
          </a:bodyPr>
          <a:lstStyle>
            <a:lvl1pPr>
              <a:defRPr sz="7200">
                <a:solidFill>
                  <a:schemeClr val="tx1"/>
                </a:solidFill>
              </a:defRPr>
            </a:lvl1pPr>
          </a:lstStyle>
          <a:p>
            <a:pPr rtl="0"/>
            <a:r>
              <a:rPr lang="es"/>
              <a:t>Haga clic para modificar el estilo de título del patrón</a:t>
            </a:r>
          </a:p>
        </p:txBody>
      </p:sp>
      <p:sp>
        <p:nvSpPr>
          <p:cNvPr id="8" name="Marcador de contenido 7">
            <a:extLst>
              <a:ext uri="{FF2B5EF4-FFF2-40B4-BE49-F238E27FC236}">
                <a16:creationId xmlns:a16="http://schemas.microsoft.com/office/drawing/2014/main" id="{C7E1FCC9-2D1D-9C6B-8C9A-E3D0A77DBEF0}"/>
              </a:ext>
            </a:extLst>
          </p:cNvPr>
          <p:cNvSpPr>
            <a:spLocks noGrp="1"/>
          </p:cNvSpPr>
          <p:nvPr>
            <p:ph sz="quarter" idx="13"/>
          </p:nvPr>
        </p:nvSpPr>
        <p:spPr>
          <a:xfrm>
            <a:off x="380937" y="3429000"/>
            <a:ext cx="10747186" cy="2743200"/>
          </a:xfrm>
        </p:spPr>
        <p:txBody>
          <a:bodyPr rtlCol="0"/>
          <a:lstStyle>
            <a:lvl1pPr marL="0" indent="0">
              <a:buNone/>
              <a:defRPr sz="1600">
                <a:solidFill>
                  <a:schemeClr val="tx1"/>
                </a:solidFill>
              </a:defRPr>
            </a:lvl1pPr>
            <a:lvl2pPr marL="228600" indent="0">
              <a:buNone/>
              <a:defRPr sz="1600">
                <a:solidFill>
                  <a:schemeClr val="tx1"/>
                </a:solidFill>
              </a:defRPr>
            </a:lvl2pPr>
            <a:lvl3pPr marL="457200" indent="0">
              <a:buNone/>
              <a:defRPr sz="1600">
                <a:solidFill>
                  <a:schemeClr val="tx1"/>
                </a:solidFill>
              </a:defRPr>
            </a:lvl3pPr>
            <a:lvl4pPr marL="685800" indent="0">
              <a:buNone/>
              <a:defRPr sz="1600">
                <a:solidFill>
                  <a:schemeClr val="tx1"/>
                </a:solidFill>
              </a:defRPr>
            </a:lvl4pPr>
            <a:lvl5pPr marL="914400" indent="0">
              <a:buNone/>
              <a:defRPr sz="1600">
                <a:solidFill>
                  <a:schemeClr val="tx1"/>
                </a:solidFill>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B9D98AA8-7753-5656-7CA8-417FCD629738}"/>
              </a:ext>
            </a:extLst>
          </p:cNvPr>
          <p:cNvSpPr>
            <a:spLocks noGrp="1"/>
          </p:cNvSpPr>
          <p:nvPr>
            <p:ph type="ftr" sz="quarter" idx="15"/>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2E445596-CA02-23EA-82B9-B14918457C9D}"/>
              </a:ext>
            </a:extLst>
          </p:cNvPr>
          <p:cNvSpPr>
            <a:spLocks noGrp="1"/>
          </p:cNvSpPr>
          <p:nvPr>
            <p:ph type="dt" sz="half" idx="14"/>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6513D4CD-5010-564F-B5B4-562B93697493}"/>
              </a:ext>
            </a:extLst>
          </p:cNvPr>
          <p:cNvSpPr>
            <a:spLocks noGrp="1"/>
          </p:cNvSpPr>
          <p:nvPr>
            <p:ph type="sldNum" sz="quarter" idx="16"/>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51044907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clusión 2">
    <p:bg>
      <p:bgRef idx="1001">
        <a:schemeClr val="bg1"/>
      </p:bgRef>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7433D9-FD02-59E2-0F81-A0B7201D2DA0}"/>
              </a:ext>
            </a:extLst>
          </p:cNvPr>
          <p:cNvSpPr>
            <a:spLocks noGrp="1"/>
          </p:cNvSpPr>
          <p:nvPr>
            <p:ph type="title"/>
          </p:nvPr>
        </p:nvSpPr>
        <p:spPr>
          <a:xfrm>
            <a:off x="381000" y="1663180"/>
            <a:ext cx="8226553" cy="1842020"/>
          </a:xfrm>
          <a:prstGeom prst="rect">
            <a:avLst/>
          </a:prstGeom>
        </p:spPr>
        <p:txBody>
          <a:bodyPr rtlCol="0" anchor="b">
            <a:noAutofit/>
          </a:bodyPr>
          <a:lstStyle>
            <a:lvl1pPr>
              <a:defRPr sz="7200">
                <a:solidFill>
                  <a:schemeClr val="tx1"/>
                </a:solidFill>
              </a:defRPr>
            </a:lvl1pPr>
          </a:lstStyle>
          <a:p>
            <a:pPr rtl="0"/>
            <a:r>
              <a:rPr lang="es"/>
              <a:t>Haga clic para modificar el estilo de título del patrón</a:t>
            </a:r>
          </a:p>
        </p:txBody>
      </p:sp>
      <p:sp>
        <p:nvSpPr>
          <p:cNvPr id="7" name="Marcador de contenido 6">
            <a:extLst>
              <a:ext uri="{FF2B5EF4-FFF2-40B4-BE49-F238E27FC236}">
                <a16:creationId xmlns:a16="http://schemas.microsoft.com/office/drawing/2014/main" id="{053FFEDA-E57B-DF13-2394-A1514E15F85A}"/>
              </a:ext>
            </a:extLst>
          </p:cNvPr>
          <p:cNvSpPr>
            <a:spLocks noGrp="1"/>
          </p:cNvSpPr>
          <p:nvPr>
            <p:ph sz="quarter" idx="14"/>
          </p:nvPr>
        </p:nvSpPr>
        <p:spPr>
          <a:xfrm>
            <a:off x="381128" y="3657600"/>
            <a:ext cx="8226425" cy="1689620"/>
          </a:xfrm>
        </p:spPr>
        <p:txBody>
          <a:bodyPr rtlCol="0">
            <a:normAutofit/>
          </a:bodyPr>
          <a:lstStyle>
            <a:lvl1pPr marL="0" indent="0">
              <a:buNone/>
              <a:defRPr sz="1800">
                <a:solidFill>
                  <a:schemeClr val="tx1"/>
                </a:solidFill>
              </a:defRPr>
            </a:lvl1pPr>
            <a:lvl2pPr marL="228600" indent="0">
              <a:buNone/>
              <a:defRPr sz="16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200">
                <a:solidFill>
                  <a:schemeClr val="tx1"/>
                </a:solidFill>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D720FF9D-2FDC-479B-8067-BE09112767E3}"/>
              </a:ext>
            </a:extLst>
          </p:cNvPr>
          <p:cNvSpPr>
            <a:spLocks noGrp="1"/>
          </p:cNvSpPr>
          <p:nvPr>
            <p:ph type="ftr" sz="quarter" idx="16"/>
          </p:nvPr>
        </p:nvSpPr>
        <p:spPr/>
        <p:txBody>
          <a:bodyPr rtlCol="0"/>
          <a:lstStyle>
            <a:lvl1pPr>
              <a:defRPr>
                <a:solidFill>
                  <a:schemeClr val="tx1"/>
                </a:solidFill>
              </a:defRPr>
            </a:lvl1pPr>
          </a:lstStyle>
          <a:p>
            <a:pPr rtl="0"/>
            <a:r>
              <a:rPr lang="es"/>
              <a:t>Texto de ejemplo para el pie de página</a:t>
            </a:r>
          </a:p>
        </p:txBody>
      </p:sp>
      <p:sp>
        <p:nvSpPr>
          <p:cNvPr id="3" name="Marcador de fecha 2">
            <a:extLst>
              <a:ext uri="{FF2B5EF4-FFF2-40B4-BE49-F238E27FC236}">
                <a16:creationId xmlns:a16="http://schemas.microsoft.com/office/drawing/2014/main" id="{F73513EE-DA6F-493D-D79A-DB63A6DE89A2}"/>
              </a:ext>
            </a:extLst>
          </p:cNvPr>
          <p:cNvSpPr>
            <a:spLocks noGrp="1"/>
          </p:cNvSpPr>
          <p:nvPr>
            <p:ph type="dt" sz="half" idx="15"/>
          </p:nvPr>
        </p:nvSpPr>
        <p:spPr/>
        <p:txBody>
          <a:bodyPr rtlCol="0"/>
          <a:lstStyle>
            <a:lvl1pPr>
              <a:defRPr>
                <a:solidFill>
                  <a:schemeClr val="tx1"/>
                </a:solidFill>
              </a:defRPr>
            </a:lvl1pPr>
          </a:lstStyle>
          <a:p>
            <a:pPr rtl="0"/>
            <a:r>
              <a:rPr lang="en-US"/>
              <a:t>25/11/2025</a:t>
            </a:r>
          </a:p>
        </p:txBody>
      </p:sp>
      <p:sp>
        <p:nvSpPr>
          <p:cNvPr id="5" name="Marcador de número de diapositiva 4">
            <a:extLst>
              <a:ext uri="{FF2B5EF4-FFF2-40B4-BE49-F238E27FC236}">
                <a16:creationId xmlns:a16="http://schemas.microsoft.com/office/drawing/2014/main" id="{787F128B-EBE3-DEDC-3074-059B36D56FCE}"/>
              </a:ext>
            </a:extLst>
          </p:cNvPr>
          <p:cNvSpPr>
            <a:spLocks noGrp="1"/>
          </p:cNvSpPr>
          <p:nvPr>
            <p:ph type="sldNum" sz="quarter" idx="17"/>
          </p:nvPr>
        </p:nvSpPr>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35912705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os objetos">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7AADE5D-9EBB-FD2B-6B9B-CB2C00AAE7C3}"/>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4" name="Marcador de contenido 3">
            <a:extLst>
              <a:ext uri="{FF2B5EF4-FFF2-40B4-BE49-F238E27FC236}">
                <a16:creationId xmlns:a16="http://schemas.microsoft.com/office/drawing/2014/main" id="{6627D5A5-84C3-7EDE-A8EB-2DE057DE46AB}"/>
              </a:ext>
            </a:extLst>
          </p:cNvPr>
          <p:cNvSpPr>
            <a:spLocks noGrp="1"/>
          </p:cNvSpPr>
          <p:nvPr>
            <p:ph sz="quarter" idx="15"/>
          </p:nvPr>
        </p:nvSpPr>
        <p:spPr>
          <a:xfrm>
            <a:off x="381000" y="1825625"/>
            <a:ext cx="5257800" cy="4340540"/>
          </a:xfrm>
        </p:spPr>
        <p:txBody>
          <a:bodyPr rtlCol="0"/>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0" name="Marcador de contenido 9">
            <a:extLst>
              <a:ext uri="{FF2B5EF4-FFF2-40B4-BE49-F238E27FC236}">
                <a16:creationId xmlns:a16="http://schemas.microsoft.com/office/drawing/2014/main" id="{D54150AE-A7C6-D328-35D7-F5B840930E3B}"/>
              </a:ext>
            </a:extLst>
          </p:cNvPr>
          <p:cNvSpPr>
            <a:spLocks noGrp="1"/>
          </p:cNvSpPr>
          <p:nvPr>
            <p:ph sz="quarter" idx="16"/>
          </p:nvPr>
        </p:nvSpPr>
        <p:spPr>
          <a:xfrm>
            <a:off x="6553200" y="1825625"/>
            <a:ext cx="5257800" cy="4340540"/>
          </a:xfrm>
        </p:spPr>
        <p:txBody>
          <a:bodyPr rtlCol="0"/>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pie de página 4">
            <a:extLst>
              <a:ext uri="{FF2B5EF4-FFF2-40B4-BE49-F238E27FC236}">
                <a16:creationId xmlns:a16="http://schemas.microsoft.com/office/drawing/2014/main" id="{A0529E1D-85A3-AFE0-0936-A45EA8FEC503}"/>
              </a:ext>
            </a:extLst>
          </p:cNvPr>
          <p:cNvSpPr>
            <a:spLocks noGrp="1"/>
          </p:cNvSpPr>
          <p:nvPr>
            <p:ph type="ftr" sz="quarter" idx="18"/>
          </p:nvPr>
        </p:nvSpPr>
        <p:spPr/>
        <p:txBody>
          <a:bodyPr rtlCol="0"/>
          <a:lstStyle/>
          <a:p>
            <a:pPr rtl="0"/>
            <a:r>
              <a:rPr lang="es"/>
              <a:t>Ejemplo de Texto de pie de página</a:t>
            </a:r>
          </a:p>
        </p:txBody>
      </p:sp>
      <p:sp>
        <p:nvSpPr>
          <p:cNvPr id="3" name="Marcador de fecha 2">
            <a:extLst>
              <a:ext uri="{FF2B5EF4-FFF2-40B4-BE49-F238E27FC236}">
                <a16:creationId xmlns:a16="http://schemas.microsoft.com/office/drawing/2014/main" id="{73D344AB-8B83-76F2-09B9-2D606269ECC5}"/>
              </a:ext>
            </a:extLst>
          </p:cNvPr>
          <p:cNvSpPr>
            <a:spLocks noGrp="1"/>
          </p:cNvSpPr>
          <p:nvPr>
            <p:ph type="dt" sz="half" idx="17"/>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1BE82BE9-2D98-AA2B-044A-3F2246C64032}"/>
              </a:ext>
            </a:extLst>
          </p:cNvPr>
          <p:cNvSpPr>
            <a:spLocks noGrp="1"/>
          </p:cNvSpPr>
          <p:nvPr>
            <p:ph type="sldNum" sz="quarter" idx="19"/>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4">
    <p:bg>
      <p:bgPr>
        <a:solidFill>
          <a:schemeClr val="bg1"/>
        </a:solidFill>
        <a:effectLst/>
      </p:bgPr>
    </p:bg>
    <p:spTree>
      <p:nvGrpSpPr>
        <p:cNvPr id="1" name=""/>
        <p:cNvGrpSpPr/>
        <p:nvPr/>
      </p:nvGrpSpPr>
      <p:grpSpPr>
        <a:xfrm>
          <a:off x="0" y="0"/>
          <a:ext cx="0" cy="0"/>
          <a:chOff x="0" y="0"/>
          <a:chExt cx="0" cy="0"/>
        </a:xfrm>
      </p:grpSpPr>
      <p:pic>
        <p:nvPicPr>
          <p:cNvPr id="8" name="Imagen 7" descr="Una imagen borrosa de un degradado azul y rosa&#10;&#10;El contenido generado por inteligencia artificial puede ser incorrecto.">
            <a:extLst>
              <a:ext uri="{FF2B5EF4-FFF2-40B4-BE49-F238E27FC236}">
                <a16:creationId xmlns:a16="http://schemas.microsoft.com/office/drawing/2014/main" id="{DE9BAE23-5B02-7784-4C10-09E5C32B23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EA453100-C9A1-0247-1B59-0CFA0C2BC0C1}"/>
              </a:ext>
            </a:extLst>
          </p:cNvPr>
          <p:cNvSpPr>
            <a:spLocks noGrp="1"/>
          </p:cNvSpPr>
          <p:nvPr>
            <p:ph type="ctrTitle"/>
          </p:nvPr>
        </p:nvSpPr>
        <p:spPr>
          <a:xfrm>
            <a:off x="381000" y="838200"/>
            <a:ext cx="11430000" cy="3657600"/>
          </a:xfrm>
        </p:spPr>
        <p:txBody>
          <a:bodyPr vert="horz" lIns="91440" tIns="45720" rIns="91440" bIns="45720" rtlCol="0" anchor="b">
            <a:normAutofit/>
          </a:bodyPr>
          <a:lstStyle>
            <a:lvl1pPr algn="r">
              <a:defRPr lang="en-US" sz="7800" dirty="0">
                <a:solidFill>
                  <a:schemeClr val="tx1"/>
                </a:solidFill>
              </a:defRPr>
            </a:lvl1pPr>
          </a:lstStyle>
          <a:p>
            <a:pPr lvl="0" rtl="0"/>
            <a:r>
              <a:rPr lang="es"/>
              <a:t>Haga clic para modificar el estilo de título del patrón</a:t>
            </a:r>
          </a:p>
        </p:txBody>
      </p:sp>
      <p:sp>
        <p:nvSpPr>
          <p:cNvPr id="3" name="Subtítulo 2">
            <a:extLst>
              <a:ext uri="{FF2B5EF4-FFF2-40B4-BE49-F238E27FC236}">
                <a16:creationId xmlns:a16="http://schemas.microsoft.com/office/drawing/2014/main" id="{7143F882-C21D-9051-E025-9CB6D3A7255D}"/>
              </a:ext>
            </a:extLst>
          </p:cNvPr>
          <p:cNvSpPr>
            <a:spLocks noGrp="1"/>
          </p:cNvSpPr>
          <p:nvPr>
            <p:ph type="subTitle" idx="1"/>
          </p:nvPr>
        </p:nvSpPr>
        <p:spPr>
          <a:xfrm>
            <a:off x="380999" y="4522304"/>
            <a:ext cx="11423901" cy="1200698"/>
          </a:xfrm>
        </p:spPr>
        <p:txBody>
          <a:bodyPr vert="horz" lIns="91440" tIns="45720" rIns="91440" bIns="45720" rtlCol="0" anchor="t">
            <a:normAutofit/>
          </a:bodyPr>
          <a:lstStyle>
            <a:lvl1pPr marL="0" indent="0" algn="r">
              <a:buNone/>
              <a:defRPr lang="en-US" sz="2400" dirty="0">
                <a:solidFill>
                  <a:schemeClr val="tx1"/>
                </a:solidFill>
              </a:defRPr>
            </a:lvl1pPr>
          </a:lstStyle>
          <a:p>
            <a:pPr lvl="0" rtl="0"/>
            <a:r>
              <a:rPr lang="es"/>
              <a:t>Haga clic para editar el estilo de subtítulo del patrón</a:t>
            </a:r>
          </a:p>
        </p:txBody>
      </p:sp>
      <p:sp>
        <p:nvSpPr>
          <p:cNvPr id="5" name="Marcador de pie de página 4">
            <a:extLst>
              <a:ext uri="{FF2B5EF4-FFF2-40B4-BE49-F238E27FC236}">
                <a16:creationId xmlns:a16="http://schemas.microsoft.com/office/drawing/2014/main" id="{52964A10-FC71-EA8C-A80C-6591AA1FBC4D}"/>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A69B2810-D299-45D4-10D3-829D813C5667}"/>
              </a:ext>
            </a:extLst>
          </p:cNvPr>
          <p:cNvSpPr>
            <a:spLocks noGrp="1"/>
          </p:cNvSpPr>
          <p:nvPr>
            <p:ph type="dt" sz="half" idx="10"/>
          </p:nvPr>
        </p:nvSpPr>
        <p:spPr/>
        <p:txBody>
          <a:bodyPr rtlCol="0"/>
          <a:lstStyle/>
          <a:p>
            <a:pPr rtl="0"/>
            <a:r>
              <a:rPr lang="en-US"/>
              <a:t>25/11/2025</a:t>
            </a:r>
          </a:p>
        </p:txBody>
      </p:sp>
      <p:sp>
        <p:nvSpPr>
          <p:cNvPr id="6" name="Marcador de número de diapositiva 5">
            <a:extLst>
              <a:ext uri="{FF2B5EF4-FFF2-40B4-BE49-F238E27FC236}">
                <a16:creationId xmlns:a16="http://schemas.microsoft.com/office/drawing/2014/main" id="{2ACA30D0-2A71-E8EE-55DA-B29C4CC84EB9}"/>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ación">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3AD6F4F-390B-6FF8-9E31-3FB02C46F3D5}"/>
              </a:ext>
            </a:extLst>
          </p:cNvPr>
          <p:cNvSpPr>
            <a:spLocks noGrp="1"/>
          </p:cNvSpPr>
          <p:nvPr>
            <p:ph type="title"/>
          </p:nvPr>
        </p:nvSpPr>
        <p:spPr>
          <a:xfrm>
            <a:off x="380999" y="691835"/>
            <a:ext cx="11423901"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3" name="Marcador de texto 2">
            <a:extLst>
              <a:ext uri="{FF2B5EF4-FFF2-40B4-BE49-F238E27FC236}">
                <a16:creationId xmlns:a16="http://schemas.microsoft.com/office/drawing/2014/main" id="{61CD26D4-290A-F0ED-7D62-41EDA6FEC2B9}"/>
              </a:ext>
            </a:extLst>
          </p:cNvPr>
          <p:cNvSpPr>
            <a:spLocks noGrp="1"/>
          </p:cNvSpPr>
          <p:nvPr>
            <p:ph type="body" idx="1"/>
          </p:nvPr>
        </p:nvSpPr>
        <p:spPr>
          <a:xfrm>
            <a:off x="380999" y="1685735"/>
            <a:ext cx="5257801" cy="559834"/>
          </a:xfrm>
        </p:spPr>
        <p:txBody>
          <a:bodyPr rtlCol="0"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modificar los estilos de texto del patrón</a:t>
            </a:r>
          </a:p>
        </p:txBody>
      </p:sp>
      <p:sp>
        <p:nvSpPr>
          <p:cNvPr id="6" name="Marcador de contenido 5">
            <a:extLst>
              <a:ext uri="{FF2B5EF4-FFF2-40B4-BE49-F238E27FC236}">
                <a16:creationId xmlns:a16="http://schemas.microsoft.com/office/drawing/2014/main" id="{5776AAF7-C632-FCD0-6A60-E0EA4A52F229}"/>
              </a:ext>
            </a:extLst>
          </p:cNvPr>
          <p:cNvSpPr>
            <a:spLocks noGrp="1"/>
          </p:cNvSpPr>
          <p:nvPr>
            <p:ph sz="quarter" idx="15"/>
          </p:nvPr>
        </p:nvSpPr>
        <p:spPr>
          <a:xfrm>
            <a:off x="380999" y="2331103"/>
            <a:ext cx="5257801" cy="3835061"/>
          </a:xfrm>
        </p:spPr>
        <p:txBody>
          <a:bodyPr rtlCol="0"/>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5" name="Marcador de texto 4">
            <a:extLst>
              <a:ext uri="{FF2B5EF4-FFF2-40B4-BE49-F238E27FC236}">
                <a16:creationId xmlns:a16="http://schemas.microsoft.com/office/drawing/2014/main" id="{06536620-C4F3-EEC3-DBF1-05196B1CBB55}"/>
              </a:ext>
            </a:extLst>
          </p:cNvPr>
          <p:cNvSpPr>
            <a:spLocks noGrp="1"/>
          </p:cNvSpPr>
          <p:nvPr>
            <p:ph type="body" sz="quarter" idx="3"/>
          </p:nvPr>
        </p:nvSpPr>
        <p:spPr>
          <a:xfrm>
            <a:off x="6553202" y="1685735"/>
            <a:ext cx="5251698" cy="559834"/>
          </a:xfrm>
        </p:spPr>
        <p:txBody>
          <a:bodyPr rtlCol="0"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modificar los estilos de texto del patrón</a:t>
            </a:r>
          </a:p>
        </p:txBody>
      </p:sp>
      <p:sp>
        <p:nvSpPr>
          <p:cNvPr id="12" name="Marcador de contenido 11">
            <a:extLst>
              <a:ext uri="{FF2B5EF4-FFF2-40B4-BE49-F238E27FC236}">
                <a16:creationId xmlns:a16="http://schemas.microsoft.com/office/drawing/2014/main" id="{CD998360-6973-27D8-8B08-ACAE10572B32}"/>
              </a:ext>
            </a:extLst>
          </p:cNvPr>
          <p:cNvSpPr>
            <a:spLocks noGrp="1"/>
          </p:cNvSpPr>
          <p:nvPr>
            <p:ph sz="quarter" idx="16"/>
          </p:nvPr>
        </p:nvSpPr>
        <p:spPr>
          <a:xfrm>
            <a:off x="6553202" y="2331103"/>
            <a:ext cx="5251698" cy="3835061"/>
          </a:xfrm>
        </p:spPr>
        <p:txBody>
          <a:bodyPr rtlCol="0"/>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8" name="Marcador de pie de página 7">
            <a:extLst>
              <a:ext uri="{FF2B5EF4-FFF2-40B4-BE49-F238E27FC236}">
                <a16:creationId xmlns:a16="http://schemas.microsoft.com/office/drawing/2014/main" id="{83F03A7F-FEC3-F367-DE4A-A57EE3DFBD55}"/>
              </a:ext>
            </a:extLst>
          </p:cNvPr>
          <p:cNvSpPr>
            <a:spLocks noGrp="1"/>
          </p:cNvSpPr>
          <p:nvPr>
            <p:ph type="ftr" sz="quarter" idx="18"/>
          </p:nvPr>
        </p:nvSpPr>
        <p:spPr/>
        <p:txBody>
          <a:bodyPr rtlCol="0"/>
          <a:lstStyle/>
          <a:p>
            <a:pPr rtl="0"/>
            <a:r>
              <a:rPr lang="es"/>
              <a:t>Texto de pie de página de muestra</a:t>
            </a:r>
          </a:p>
        </p:txBody>
      </p:sp>
      <p:sp>
        <p:nvSpPr>
          <p:cNvPr id="4" name="Marcador de fecha 3">
            <a:extLst>
              <a:ext uri="{FF2B5EF4-FFF2-40B4-BE49-F238E27FC236}">
                <a16:creationId xmlns:a16="http://schemas.microsoft.com/office/drawing/2014/main" id="{0D19E03A-C423-F4E4-B5E7-420AAD9003B1}"/>
              </a:ext>
            </a:extLst>
          </p:cNvPr>
          <p:cNvSpPr>
            <a:spLocks noGrp="1"/>
          </p:cNvSpPr>
          <p:nvPr>
            <p:ph type="dt" sz="half" idx="17"/>
          </p:nvPr>
        </p:nvSpPr>
        <p:spPr/>
        <p:txBody>
          <a:bodyPr rtlCol="0"/>
          <a:lstStyle/>
          <a:p>
            <a:pPr rtl="0"/>
            <a:r>
              <a:rPr lang="en-US"/>
              <a:t>25/11/2025</a:t>
            </a:r>
          </a:p>
        </p:txBody>
      </p:sp>
      <p:sp>
        <p:nvSpPr>
          <p:cNvPr id="9" name="Marcador de número de diapositiva 8">
            <a:extLst>
              <a:ext uri="{FF2B5EF4-FFF2-40B4-BE49-F238E27FC236}">
                <a16:creationId xmlns:a16="http://schemas.microsoft.com/office/drawing/2014/main" id="{473C867C-7E64-405A-197E-407BA7C3D9D6}"/>
              </a:ext>
            </a:extLst>
          </p:cNvPr>
          <p:cNvSpPr>
            <a:spLocks noGrp="1"/>
          </p:cNvSpPr>
          <p:nvPr>
            <p:ph type="sldNum" sz="quarter" idx="19"/>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olo el título">
    <p:bg>
      <p:bgPr>
        <a:solidFill>
          <a:schemeClr val="bg1"/>
        </a:solidFill>
        <a:effectLst/>
      </p:bgPr>
    </p:bg>
    <p:spTree>
      <p:nvGrpSpPr>
        <p:cNvPr id="1" name=""/>
        <p:cNvGrpSpPr/>
        <p:nvPr/>
      </p:nvGrpSpPr>
      <p:grpSpPr>
        <a:xfrm>
          <a:off x="0" y="0"/>
          <a:ext cx="0" cy="0"/>
          <a:chOff x="0" y="0"/>
          <a:chExt cx="0" cy="0"/>
        </a:xfrm>
      </p:grpSpPr>
      <p:sp>
        <p:nvSpPr>
          <p:cNvPr id="4" name="Marcador de título 1">
            <a:extLst>
              <a:ext uri="{FF2B5EF4-FFF2-40B4-BE49-F238E27FC236}">
                <a16:creationId xmlns:a16="http://schemas.microsoft.com/office/drawing/2014/main" id="{03A9018E-4D2C-5352-B5C2-2A1DC050B19F}"/>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3" name="Marcador de pie de página 2">
            <a:extLst>
              <a:ext uri="{FF2B5EF4-FFF2-40B4-BE49-F238E27FC236}">
                <a16:creationId xmlns:a16="http://schemas.microsoft.com/office/drawing/2014/main" id="{B9A19522-5E48-ACCC-D97B-E414BD049245}"/>
              </a:ext>
            </a:extLst>
          </p:cNvPr>
          <p:cNvSpPr>
            <a:spLocks noGrp="1"/>
          </p:cNvSpPr>
          <p:nvPr>
            <p:ph type="ftr" sz="quarter" idx="11"/>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A8C712FE-7A30-4576-5CDD-D89D4B42C08F}"/>
              </a:ext>
            </a:extLst>
          </p:cNvPr>
          <p:cNvSpPr>
            <a:spLocks noGrp="1"/>
          </p:cNvSpPr>
          <p:nvPr>
            <p:ph type="dt" sz="half" idx="10"/>
          </p:nvPr>
        </p:nvSpPr>
        <p:spPr/>
        <p:txBody>
          <a:bodyPr rtlCol="0"/>
          <a:lstStyle/>
          <a:p>
            <a:pPr rtl="0"/>
            <a:r>
              <a:rPr lang="en-US"/>
              <a:t>25/11/2025</a:t>
            </a:r>
          </a:p>
        </p:txBody>
      </p:sp>
      <p:sp>
        <p:nvSpPr>
          <p:cNvPr id="6" name="Marcador de número de diapositiva 5">
            <a:extLst>
              <a:ext uri="{FF2B5EF4-FFF2-40B4-BE49-F238E27FC236}">
                <a16:creationId xmlns:a16="http://schemas.microsoft.com/office/drawing/2014/main" id="{9E1BD9D6-59C6-2EA3-9C8E-897EAAA32010}"/>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acío">
    <p:bg>
      <p:bgPr>
        <a:solidFill>
          <a:schemeClr val="bg1"/>
        </a:solidFill>
        <a:effectLst/>
      </p:bgPr>
    </p:bg>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9164CBE7-122C-372F-CA47-78DB47D4D2EA}"/>
              </a:ext>
            </a:extLst>
          </p:cNvPr>
          <p:cNvSpPr>
            <a:spLocks noGrp="1"/>
          </p:cNvSpPr>
          <p:nvPr>
            <p:ph type="ftr" sz="quarter" idx="11"/>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DA9B557C-A799-7ABC-34D9-85E81AF10CC1}"/>
              </a:ext>
            </a:extLst>
          </p:cNvPr>
          <p:cNvSpPr>
            <a:spLocks noGrp="1"/>
          </p:cNvSpPr>
          <p:nvPr>
            <p:ph type="dt" sz="half" idx="10"/>
          </p:nvPr>
        </p:nvSpPr>
        <p:spPr/>
        <p:txBody>
          <a:bodyPr rtlCol="0"/>
          <a:lstStyle/>
          <a:p>
            <a:pPr rtl="0"/>
            <a:r>
              <a:rPr lang="en-US"/>
              <a:t>25/11/2025</a:t>
            </a:r>
          </a:p>
        </p:txBody>
      </p:sp>
      <p:sp>
        <p:nvSpPr>
          <p:cNvPr id="4" name="Marcador de número de diapositiva 3">
            <a:extLst>
              <a:ext uri="{FF2B5EF4-FFF2-40B4-BE49-F238E27FC236}">
                <a16:creationId xmlns:a16="http://schemas.microsoft.com/office/drawing/2014/main" id="{40E2A6A8-952D-B9FE-5DB7-B5C9059B477B}"/>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ido con título">
    <p:bg>
      <p:bgPr>
        <a:solidFill>
          <a:schemeClr val="bg1"/>
        </a:solid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C13AB9D-812B-280C-98D2-D0786B08D086}"/>
              </a:ext>
            </a:extLst>
          </p:cNvPr>
          <p:cNvSpPr>
            <a:spLocks noGrp="1"/>
          </p:cNvSpPr>
          <p:nvPr>
            <p:ph type="title"/>
          </p:nvPr>
        </p:nvSpPr>
        <p:spPr>
          <a:xfrm>
            <a:off x="381000" y="685800"/>
            <a:ext cx="3886200" cy="1828800"/>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6" name="Marcador de texto 3">
            <a:extLst>
              <a:ext uri="{FF2B5EF4-FFF2-40B4-BE49-F238E27FC236}">
                <a16:creationId xmlns:a16="http://schemas.microsoft.com/office/drawing/2014/main" id="{1658B112-43AE-EA1E-F73B-B03C04A4EF17}"/>
              </a:ext>
            </a:extLst>
          </p:cNvPr>
          <p:cNvSpPr>
            <a:spLocks noGrp="1"/>
          </p:cNvSpPr>
          <p:nvPr>
            <p:ph type="body" sz="half" idx="2"/>
          </p:nvPr>
        </p:nvSpPr>
        <p:spPr>
          <a:xfrm>
            <a:off x="384048" y="2737561"/>
            <a:ext cx="3883152" cy="3434639"/>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modificar los estilos de texto del patrón</a:t>
            </a:r>
          </a:p>
        </p:txBody>
      </p:sp>
      <p:sp>
        <p:nvSpPr>
          <p:cNvPr id="3" name="Marcador de contenido 2">
            <a:extLst>
              <a:ext uri="{FF2B5EF4-FFF2-40B4-BE49-F238E27FC236}">
                <a16:creationId xmlns:a16="http://schemas.microsoft.com/office/drawing/2014/main" id="{2F3B20A8-A604-C977-02C0-083BA8663484}"/>
              </a:ext>
            </a:extLst>
          </p:cNvPr>
          <p:cNvSpPr>
            <a:spLocks noGrp="1"/>
          </p:cNvSpPr>
          <p:nvPr>
            <p:ph idx="1"/>
          </p:nvPr>
        </p:nvSpPr>
        <p:spPr>
          <a:xfrm>
            <a:off x="5181600" y="685800"/>
            <a:ext cx="6629400" cy="5486400"/>
          </a:xfrm>
        </p:spPr>
        <p:txBody>
          <a:bodyPr vert="horz" lIns="91440" tIns="45720" rIns="91440" bIns="45720" rtlCol="0">
            <a:normAutofit/>
          </a:bodyPr>
          <a:lstStyle>
            <a:lvl1pPr>
              <a:defRPr lang="en-US" b="0" dirty="0"/>
            </a:lvl1pPr>
            <a:lvl2pPr>
              <a:defRPr lang="en-US" b="0" dirty="0"/>
            </a:lvl2pPr>
            <a:lvl3pPr>
              <a:defRPr lang="en-US" b="0" dirty="0"/>
            </a:lvl3pPr>
            <a:lvl4pPr>
              <a:defRPr lang="en-US" b="0" dirty="0"/>
            </a:lvl4pPr>
            <a:lvl5pPr>
              <a:defRPr lang="en-US" b="0"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4" name="Marcador de pie de página 3">
            <a:extLst>
              <a:ext uri="{FF2B5EF4-FFF2-40B4-BE49-F238E27FC236}">
                <a16:creationId xmlns:a16="http://schemas.microsoft.com/office/drawing/2014/main" id="{6F577F46-C146-AC84-ACAE-CECFBBCFB470}"/>
              </a:ext>
            </a:extLst>
          </p:cNvPr>
          <p:cNvSpPr>
            <a:spLocks noGrp="1"/>
          </p:cNvSpPr>
          <p:nvPr>
            <p:ph type="ftr" sz="quarter" idx="11"/>
          </p:nvPr>
        </p:nvSpPr>
        <p:spPr/>
        <p:txBody>
          <a:bodyPr rtlCol="0"/>
          <a:lstStyle/>
          <a:p>
            <a:pPr rtl="0"/>
            <a:r>
              <a:rPr lang="es"/>
              <a:t>Texto de pie de página de muestra</a:t>
            </a:r>
          </a:p>
        </p:txBody>
      </p:sp>
      <p:sp>
        <p:nvSpPr>
          <p:cNvPr id="2" name="Marcador de fecha 1">
            <a:extLst>
              <a:ext uri="{FF2B5EF4-FFF2-40B4-BE49-F238E27FC236}">
                <a16:creationId xmlns:a16="http://schemas.microsoft.com/office/drawing/2014/main" id="{99F9C08C-EAB9-2A31-7E24-36E761F312A9}"/>
              </a:ext>
            </a:extLst>
          </p:cNvPr>
          <p:cNvSpPr>
            <a:spLocks noGrp="1"/>
          </p:cNvSpPr>
          <p:nvPr>
            <p:ph type="dt" sz="half" idx="10"/>
          </p:nvPr>
        </p:nvSpPr>
        <p:spPr/>
        <p:txBody>
          <a:bodyPr rtlCol="0"/>
          <a:lstStyle/>
          <a:p>
            <a:pPr rtl="0"/>
            <a:r>
              <a:rPr lang="en-US"/>
              <a:t>25/11/2025</a:t>
            </a:r>
          </a:p>
        </p:txBody>
      </p:sp>
      <p:sp>
        <p:nvSpPr>
          <p:cNvPr id="7" name="Marcador de número de diapositiva 6">
            <a:extLst>
              <a:ext uri="{FF2B5EF4-FFF2-40B4-BE49-F238E27FC236}">
                <a16:creationId xmlns:a16="http://schemas.microsoft.com/office/drawing/2014/main" id="{9F0E3958-DD85-BB6B-F676-7404C1055874}"/>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n con leyenda">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B06A09-98CF-FAC2-3708-AECC4360C651}"/>
              </a:ext>
            </a:extLst>
          </p:cNvPr>
          <p:cNvSpPr>
            <a:spLocks noGrp="1"/>
          </p:cNvSpPr>
          <p:nvPr>
            <p:ph type="title"/>
          </p:nvPr>
        </p:nvSpPr>
        <p:spPr>
          <a:xfrm>
            <a:off x="381000" y="685800"/>
            <a:ext cx="3886200" cy="1828800"/>
          </a:xfrm>
          <a:prstGeom prst="rect">
            <a:avLst/>
          </a:prstGeom>
        </p:spPr>
        <p:txBody>
          <a:bodyPr rtlCol="0" anchor="t">
            <a:normAutofit/>
          </a:bodyPr>
          <a:lstStyle>
            <a:lvl1pPr>
              <a:defRPr sz="2800"/>
            </a:lvl1pPr>
          </a:lstStyle>
          <a:p>
            <a:pPr rtl="0"/>
            <a:r>
              <a:rPr lang="es"/>
              <a:t>Haga clic para modificar el estilo de título del patrón</a:t>
            </a:r>
          </a:p>
        </p:txBody>
      </p:sp>
      <p:sp>
        <p:nvSpPr>
          <p:cNvPr id="4" name="Marcador de texto 3">
            <a:extLst>
              <a:ext uri="{FF2B5EF4-FFF2-40B4-BE49-F238E27FC236}">
                <a16:creationId xmlns:a16="http://schemas.microsoft.com/office/drawing/2014/main" id="{F32C4A61-EF2A-C5A5-B150-4448600B3937}"/>
              </a:ext>
            </a:extLst>
          </p:cNvPr>
          <p:cNvSpPr>
            <a:spLocks noGrp="1"/>
          </p:cNvSpPr>
          <p:nvPr>
            <p:ph type="body" sz="half" idx="2"/>
          </p:nvPr>
        </p:nvSpPr>
        <p:spPr>
          <a:xfrm>
            <a:off x="381000" y="2737562"/>
            <a:ext cx="3886200" cy="3434638"/>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modificar los estilos de texto del patrón</a:t>
            </a:r>
          </a:p>
        </p:txBody>
      </p:sp>
      <p:sp>
        <p:nvSpPr>
          <p:cNvPr id="3" name="Marcador de posición de imagen 11">
            <a:extLst>
              <a:ext uri="{FF2B5EF4-FFF2-40B4-BE49-F238E27FC236}">
                <a16:creationId xmlns:a16="http://schemas.microsoft.com/office/drawing/2014/main" id="{AAC09ED5-B2A4-445A-3B8D-189668803730}"/>
              </a:ext>
            </a:extLst>
          </p:cNvPr>
          <p:cNvSpPr>
            <a:spLocks noGrp="1"/>
          </p:cNvSpPr>
          <p:nvPr>
            <p:ph type="pic" sz="quarter" idx="15" hasCustomPrompt="1"/>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rtlCol="0">
            <a:noAutofit/>
          </a:bodyPr>
          <a:lstStyle>
            <a:lvl1pPr>
              <a:defRPr/>
            </a:lvl1pPr>
          </a:lstStyle>
          <a:p>
            <a:pPr rtl="0"/>
            <a:r>
              <a:rPr lang="es"/>
              <a:t>   </a:t>
            </a:r>
          </a:p>
        </p:txBody>
      </p:sp>
      <p:sp>
        <p:nvSpPr>
          <p:cNvPr id="14" name="Marcador de pie de página 13">
            <a:extLst>
              <a:ext uri="{FF2B5EF4-FFF2-40B4-BE49-F238E27FC236}">
                <a16:creationId xmlns:a16="http://schemas.microsoft.com/office/drawing/2014/main" id="{1653829D-48DF-80C8-EFD1-8AE8D025091D}"/>
              </a:ext>
            </a:extLst>
          </p:cNvPr>
          <p:cNvSpPr>
            <a:spLocks noGrp="1"/>
          </p:cNvSpPr>
          <p:nvPr>
            <p:ph type="ftr" sz="quarter" idx="11"/>
          </p:nvPr>
        </p:nvSpPr>
        <p:spPr/>
        <p:txBody>
          <a:bodyPr rtlCol="0"/>
          <a:lstStyle/>
          <a:p>
            <a:pPr rtl="0"/>
            <a:r>
              <a:rPr lang="es"/>
              <a:t>Muestra de texto de pie de página</a:t>
            </a:r>
          </a:p>
        </p:txBody>
      </p:sp>
      <p:sp>
        <p:nvSpPr>
          <p:cNvPr id="13" name="Marcador de fecha 12">
            <a:extLst>
              <a:ext uri="{FF2B5EF4-FFF2-40B4-BE49-F238E27FC236}">
                <a16:creationId xmlns:a16="http://schemas.microsoft.com/office/drawing/2014/main" id="{4692675B-8BC2-A545-81FF-1559B305D7D5}"/>
              </a:ext>
            </a:extLst>
          </p:cNvPr>
          <p:cNvSpPr>
            <a:spLocks noGrp="1"/>
          </p:cNvSpPr>
          <p:nvPr>
            <p:ph type="dt" sz="half" idx="10"/>
          </p:nvPr>
        </p:nvSpPr>
        <p:spPr/>
        <p:txBody>
          <a:bodyPr rtlCol="0"/>
          <a:lstStyle/>
          <a:p>
            <a:pPr rtl="0"/>
            <a:r>
              <a:rPr lang="en-US"/>
              <a:t>25/11/2025</a:t>
            </a:r>
          </a:p>
        </p:txBody>
      </p:sp>
      <p:sp>
        <p:nvSpPr>
          <p:cNvPr id="15" name="Marcador de número de diapositiva 14">
            <a:extLst>
              <a:ext uri="{FF2B5EF4-FFF2-40B4-BE49-F238E27FC236}">
                <a16:creationId xmlns:a16="http://schemas.microsoft.com/office/drawing/2014/main" id="{B17399EA-8F16-C8FC-075B-CE3915D7DAA4}"/>
              </a:ext>
            </a:extLst>
          </p:cNvPr>
          <p:cNvSpPr>
            <a:spLocks noGrp="1"/>
          </p:cNvSpPr>
          <p:nvPr>
            <p:ph type="sldNum" sz="quarter" idx="12"/>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663798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19/03/2026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a:t>
            </a:fld>
            <a:endParaRPr lang="es-ES" dirty="0"/>
          </a:p>
        </p:txBody>
      </p:sp>
    </p:spTree>
    <p:extLst>
      <p:ext uri="{BB962C8B-B14F-4D97-AF65-F5344CB8AC3E}">
        <p14:creationId xmlns:p14="http://schemas.microsoft.com/office/powerpoint/2010/main" val="2793777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con imagen">
    <p:bg>
      <p:bgPr>
        <a:solidFill>
          <a:schemeClr val="bg1"/>
        </a:solidFill>
        <a:effectLst/>
      </p:bgPr>
    </p:bg>
    <p:spTree>
      <p:nvGrpSpPr>
        <p:cNvPr id="1" name=""/>
        <p:cNvGrpSpPr/>
        <p:nvPr/>
      </p:nvGrpSpPr>
      <p:grpSpPr>
        <a:xfrm>
          <a:off x="0" y="0"/>
          <a:ext cx="0" cy="0"/>
          <a:chOff x="0" y="0"/>
          <a:chExt cx="0" cy="0"/>
        </a:xfrm>
      </p:grpSpPr>
      <p:sp>
        <p:nvSpPr>
          <p:cNvPr id="16" name="Marcador de posición de imagen 15">
            <a:extLst>
              <a:ext uri="{FF2B5EF4-FFF2-40B4-BE49-F238E27FC236}">
                <a16:creationId xmlns:a16="http://schemas.microsoft.com/office/drawing/2014/main" id="{4DCEB9D3-E2CB-5A44-54CA-3B1A42C2DABE}"/>
              </a:ext>
            </a:extLst>
          </p:cNvPr>
          <p:cNvSpPr>
            <a:spLocks noGrp="1"/>
          </p:cNvSpPr>
          <p:nvPr>
            <p:ph type="pic" sz="quarter" idx="10"/>
          </p:nvPr>
        </p:nvSpPr>
        <p:spPr>
          <a:xfrm>
            <a:off x="152400" y="152401"/>
            <a:ext cx="11887200" cy="6553197"/>
          </a:xfrm>
          <a:custGeom>
            <a:avLst/>
            <a:gdLst>
              <a:gd name="connsiteX0" fmla="*/ 349231 w 11887200"/>
              <a:gd name="connsiteY0" fmla="*/ 0 h 6553197"/>
              <a:gd name="connsiteX1" fmla="*/ 5672697 w 11887200"/>
              <a:gd name="connsiteY1" fmla="*/ 0 h 6553197"/>
              <a:gd name="connsiteX2" fmla="*/ 5727277 w 11887200"/>
              <a:gd name="connsiteY2" fmla="*/ 5502 h 6553197"/>
              <a:gd name="connsiteX3" fmla="*/ 5943600 w 11887200"/>
              <a:gd name="connsiteY3" fmla="*/ 270922 h 6553197"/>
              <a:gd name="connsiteX4" fmla="*/ 6214523 w 11887200"/>
              <a:gd name="connsiteY4" fmla="*/ 541844 h 6553197"/>
              <a:gd name="connsiteX5" fmla="*/ 11537950 w 11887200"/>
              <a:gd name="connsiteY5" fmla="*/ 541845 h 6553197"/>
              <a:gd name="connsiteX6" fmla="*/ 11887200 w 11887200"/>
              <a:gd name="connsiteY6" fmla="*/ 891094 h 6553197"/>
              <a:gd name="connsiteX7" fmla="*/ 11887200 w 11887200"/>
              <a:gd name="connsiteY7" fmla="*/ 6203948 h 6553197"/>
              <a:gd name="connsiteX8" fmla="*/ 11537950 w 11887200"/>
              <a:gd name="connsiteY8" fmla="*/ 6553197 h 6553197"/>
              <a:gd name="connsiteX9" fmla="*/ 7664450 w 11887200"/>
              <a:gd name="connsiteY9" fmla="*/ 6553197 h 6553197"/>
              <a:gd name="connsiteX10" fmla="*/ 7315200 w 11887200"/>
              <a:gd name="connsiteY10" fmla="*/ 6203948 h 6553197"/>
              <a:gd name="connsiteX11" fmla="*/ 7315200 w 11887200"/>
              <a:gd name="connsiteY11" fmla="*/ 4548693 h 6553197"/>
              <a:gd name="connsiteX12" fmla="*/ 6965950 w 11887200"/>
              <a:gd name="connsiteY12" fmla="*/ 4199443 h 6553197"/>
              <a:gd name="connsiteX13" fmla="*/ 349250 w 11887200"/>
              <a:gd name="connsiteY13" fmla="*/ 4199443 h 6553197"/>
              <a:gd name="connsiteX14" fmla="*/ 0 w 11887200"/>
              <a:gd name="connsiteY14" fmla="*/ 3850193 h 6553197"/>
              <a:gd name="connsiteX15" fmla="*/ 0 w 11887200"/>
              <a:gd name="connsiteY15" fmla="*/ 349248 h 6553197"/>
              <a:gd name="connsiteX16" fmla="*/ 278864 w 11887200"/>
              <a:gd name="connsiteY16" fmla="*/ 7094 h 655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7200" h="6553197">
                <a:moveTo>
                  <a:pt x="349231" y="0"/>
                </a:moveTo>
                <a:lnTo>
                  <a:pt x="5672697" y="0"/>
                </a:lnTo>
                <a:lnTo>
                  <a:pt x="5727277" y="5502"/>
                </a:lnTo>
                <a:cubicBezTo>
                  <a:pt x="5850732" y="30765"/>
                  <a:pt x="5943600" y="139999"/>
                  <a:pt x="5943600" y="270922"/>
                </a:cubicBezTo>
                <a:cubicBezTo>
                  <a:pt x="5943600" y="420548"/>
                  <a:pt x="6064898" y="541844"/>
                  <a:pt x="6214523" y="541844"/>
                </a:cubicBezTo>
                <a:lnTo>
                  <a:pt x="11537950" y="541845"/>
                </a:lnTo>
                <a:cubicBezTo>
                  <a:pt x="11730863" y="541845"/>
                  <a:pt x="11887200" y="698212"/>
                  <a:pt x="11887200" y="891094"/>
                </a:cubicBezTo>
                <a:lnTo>
                  <a:pt x="11887200" y="6203948"/>
                </a:lnTo>
                <a:cubicBezTo>
                  <a:pt x="11887200" y="6396861"/>
                  <a:pt x="11730863" y="6553197"/>
                  <a:pt x="11537950" y="6553197"/>
                </a:cubicBezTo>
                <a:lnTo>
                  <a:pt x="7664450" y="6553197"/>
                </a:lnTo>
                <a:cubicBezTo>
                  <a:pt x="7471537" y="6553197"/>
                  <a:pt x="7315200" y="6396861"/>
                  <a:pt x="7315200" y="6203948"/>
                </a:cubicBezTo>
                <a:lnTo>
                  <a:pt x="7315200" y="4548693"/>
                </a:lnTo>
                <a:cubicBezTo>
                  <a:pt x="7315200" y="4355806"/>
                  <a:pt x="7158863" y="4199443"/>
                  <a:pt x="6965950" y="4199443"/>
                </a:cubicBezTo>
                <a:lnTo>
                  <a:pt x="349250" y="4199443"/>
                </a:lnTo>
                <a:cubicBezTo>
                  <a:pt x="156365" y="4199443"/>
                  <a:pt x="0" y="4043081"/>
                  <a:pt x="0" y="3850193"/>
                </a:cubicBezTo>
                <a:lnTo>
                  <a:pt x="0" y="349248"/>
                </a:lnTo>
                <a:cubicBezTo>
                  <a:pt x="0" y="180474"/>
                  <a:pt x="119717" y="39660"/>
                  <a:pt x="278864" y="7094"/>
                </a:cubicBezTo>
                <a:close/>
              </a:path>
            </a:pathLst>
          </a:custGeom>
          <a:blipFill>
            <a:blip r:embed="rId2" cstate="email">
              <a:alphaModFix amt="60000"/>
              <a:extLst>
                <a:ext uri="{28A0092B-C50C-407E-A947-70E740481C1C}">
                  <a14:useLocalDpi xmlns:a14="http://schemas.microsoft.com/office/drawing/2010/main"/>
                </a:ext>
              </a:extLst>
            </a:blip>
            <a:stretch>
              <a:fillRect/>
            </a:stretch>
          </a:blipFill>
        </p:spPr>
        <p:txBody>
          <a:bodyPr wrap="square" rtlCol="0">
            <a:noAutofit/>
          </a:bodyPr>
          <a:lstStyle/>
          <a:p>
            <a:pPr rtl="0"/>
            <a:endParaRPr lang="en-US"/>
          </a:p>
        </p:txBody>
      </p:sp>
      <p:sp>
        <p:nvSpPr>
          <p:cNvPr id="4" name="Título 1">
            <a:extLst>
              <a:ext uri="{FF2B5EF4-FFF2-40B4-BE49-F238E27FC236}">
                <a16:creationId xmlns:a16="http://schemas.microsoft.com/office/drawing/2014/main" id="{76EEAF27-D94E-F4D8-599C-5544E29AAA4E}"/>
              </a:ext>
            </a:extLst>
          </p:cNvPr>
          <p:cNvSpPr>
            <a:spLocks noGrp="1"/>
          </p:cNvSpPr>
          <p:nvPr>
            <p:ph type="ctrTitle"/>
          </p:nvPr>
        </p:nvSpPr>
        <p:spPr>
          <a:xfrm>
            <a:off x="381000" y="4876800"/>
            <a:ext cx="6629400" cy="914400"/>
          </a:xfrm>
        </p:spPr>
        <p:txBody>
          <a:bodyPr vert="horz" lIns="91440" tIns="45720" rIns="91440" bIns="45720" rtlCol="0" anchor="b">
            <a:normAutofit/>
          </a:bodyPr>
          <a:lstStyle>
            <a:lvl1pPr>
              <a:defRPr lang="en-US" sz="5000" dirty="0"/>
            </a:lvl1pPr>
          </a:lstStyle>
          <a:p>
            <a:pPr lvl="0" rtl="0"/>
            <a:r>
              <a:rPr lang="es"/>
              <a:t>Haga clic para modificar el estilo de título del patrón</a:t>
            </a:r>
          </a:p>
        </p:txBody>
      </p:sp>
      <p:sp>
        <p:nvSpPr>
          <p:cNvPr id="6" name="Subtítulo 2">
            <a:extLst>
              <a:ext uri="{FF2B5EF4-FFF2-40B4-BE49-F238E27FC236}">
                <a16:creationId xmlns:a16="http://schemas.microsoft.com/office/drawing/2014/main" id="{E2AD91C1-AABA-5486-26F6-705AEBE1A0FC}"/>
              </a:ext>
            </a:extLst>
          </p:cNvPr>
          <p:cNvSpPr>
            <a:spLocks noGrp="1"/>
          </p:cNvSpPr>
          <p:nvPr>
            <p:ph type="subTitle" idx="1"/>
          </p:nvPr>
        </p:nvSpPr>
        <p:spPr>
          <a:xfrm>
            <a:off x="381000" y="5791200"/>
            <a:ext cx="6629400" cy="533400"/>
          </a:xfrm>
        </p:spPr>
        <p:txBody>
          <a:bodyPr vert="horz" lIns="91440" tIns="45720" rIns="91440" bIns="45720" rtlCol="0">
            <a:normAutofit/>
          </a:bodyPr>
          <a:lstStyle>
            <a:lvl1pPr marL="0" indent="0">
              <a:buNone/>
              <a:defRPr lang="en-US" sz="1600" dirty="0"/>
            </a:lvl1pPr>
          </a:lstStyle>
          <a:p>
            <a:pPr lvl="0" rtl="0"/>
            <a:r>
              <a:rPr lang="es"/>
              <a:t>Haga clic para editar el estilo de subtítulo del patrón</a:t>
            </a:r>
          </a:p>
        </p:txBody>
      </p:sp>
      <p:sp>
        <p:nvSpPr>
          <p:cNvPr id="23" name="Marcador de pie de página 10">
            <a:extLst>
              <a:ext uri="{FF2B5EF4-FFF2-40B4-BE49-F238E27FC236}">
                <a16:creationId xmlns:a16="http://schemas.microsoft.com/office/drawing/2014/main" id="{03310A58-9218-F5EC-4604-561F50426E39}"/>
              </a:ext>
            </a:extLst>
          </p:cNvPr>
          <p:cNvSpPr>
            <a:spLocks noGrp="1"/>
          </p:cNvSpPr>
          <p:nvPr>
            <p:ph type="ftr" sz="quarter" idx="12"/>
          </p:nvPr>
        </p:nvSpPr>
        <p:spPr>
          <a:xfrm>
            <a:off x="6280176" y="152400"/>
            <a:ext cx="3200400" cy="365125"/>
          </a:xfrm>
        </p:spPr>
        <p:txBody>
          <a:bodyPr rtlCol="0"/>
          <a:lstStyle/>
          <a:p>
            <a:pPr rtl="0"/>
            <a:r>
              <a:rPr lang="es"/>
              <a:t>Texto de pie de página de muestra</a:t>
            </a:r>
          </a:p>
        </p:txBody>
      </p:sp>
      <p:sp>
        <p:nvSpPr>
          <p:cNvPr id="22" name="Marcador de fecha 5">
            <a:extLst>
              <a:ext uri="{FF2B5EF4-FFF2-40B4-BE49-F238E27FC236}">
                <a16:creationId xmlns:a16="http://schemas.microsoft.com/office/drawing/2014/main" id="{2DA21EAE-6045-3E9B-D31B-4AC9A3A61CE5}"/>
              </a:ext>
            </a:extLst>
          </p:cNvPr>
          <p:cNvSpPr>
            <a:spLocks noGrp="1"/>
          </p:cNvSpPr>
          <p:nvPr>
            <p:ph type="dt" sz="half" idx="11"/>
          </p:nvPr>
        </p:nvSpPr>
        <p:spPr>
          <a:xfrm>
            <a:off x="9531099" y="152400"/>
            <a:ext cx="1800171" cy="365125"/>
          </a:xfrm>
        </p:spPr>
        <p:txBody>
          <a:bodyPr rtlCol="0"/>
          <a:lstStyle/>
          <a:p>
            <a:pPr rtl="0"/>
            <a:r>
              <a:rPr lang="en-US"/>
              <a:t>25/11/2025</a:t>
            </a:r>
          </a:p>
        </p:txBody>
      </p:sp>
      <p:sp>
        <p:nvSpPr>
          <p:cNvPr id="24" name="Marcador de número de diapositiva 11">
            <a:extLst>
              <a:ext uri="{FF2B5EF4-FFF2-40B4-BE49-F238E27FC236}">
                <a16:creationId xmlns:a16="http://schemas.microsoft.com/office/drawing/2014/main" id="{22C589B9-597D-55C7-FAFE-05660F35D677}"/>
              </a:ext>
            </a:extLst>
          </p:cNvPr>
          <p:cNvSpPr>
            <a:spLocks noGrp="1"/>
          </p:cNvSpPr>
          <p:nvPr>
            <p:ph type="sldNum" sz="quarter" idx="13"/>
          </p:nvPr>
        </p:nvSpPr>
        <p:spPr>
          <a:xfrm>
            <a:off x="11381793" y="152400"/>
            <a:ext cx="429207" cy="365125"/>
          </a:xfrm>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con imagen 2">
    <p:bg>
      <p:bgPr>
        <a:solidFill>
          <a:schemeClr val="bg1"/>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8DD81ECD-75EA-ADAF-3DF5-385A64329A6E}"/>
              </a:ext>
            </a:extLst>
          </p:cNvPr>
          <p:cNvSpPr>
            <a:spLocks noGrp="1"/>
          </p:cNvSpPr>
          <p:nvPr>
            <p:ph type="ctrTitle"/>
          </p:nvPr>
        </p:nvSpPr>
        <p:spPr>
          <a:xfrm>
            <a:off x="7010400" y="1371597"/>
            <a:ext cx="4800600" cy="2845567"/>
          </a:xfrm>
        </p:spPr>
        <p:txBody>
          <a:bodyPr vert="horz" lIns="91440" tIns="45720" rIns="91440" bIns="45720" rtlCol="0" anchor="b">
            <a:normAutofit/>
          </a:bodyPr>
          <a:lstStyle>
            <a:lvl1pPr>
              <a:defRPr lang="en-US" sz="4400" dirty="0"/>
            </a:lvl1pPr>
          </a:lstStyle>
          <a:p>
            <a:pPr lvl="0" rtl="0"/>
            <a:r>
              <a:rPr lang="es"/>
              <a:t>Haga clic para modificar el estilo de título del patrón</a:t>
            </a:r>
          </a:p>
        </p:txBody>
      </p:sp>
      <p:sp>
        <p:nvSpPr>
          <p:cNvPr id="8" name="Subtítulo 2">
            <a:extLst>
              <a:ext uri="{FF2B5EF4-FFF2-40B4-BE49-F238E27FC236}">
                <a16:creationId xmlns:a16="http://schemas.microsoft.com/office/drawing/2014/main" id="{BE92A243-44D0-242D-CFED-E6D548373BD1}"/>
              </a:ext>
            </a:extLst>
          </p:cNvPr>
          <p:cNvSpPr>
            <a:spLocks noGrp="1"/>
          </p:cNvSpPr>
          <p:nvPr>
            <p:ph type="subTitle" idx="1"/>
          </p:nvPr>
        </p:nvSpPr>
        <p:spPr>
          <a:xfrm>
            <a:off x="7004304" y="4363278"/>
            <a:ext cx="4800600" cy="1123122"/>
          </a:xfrm>
        </p:spPr>
        <p:txBody>
          <a:bodyPr vert="horz" lIns="91440" tIns="45720" rIns="91440" bIns="45720" rtlCol="0">
            <a:normAutofit/>
          </a:bodyPr>
          <a:lstStyle>
            <a:lvl1pPr marL="0" indent="0">
              <a:buNone/>
              <a:defRPr lang="en-US" sz="1800" dirty="0"/>
            </a:lvl1pPr>
          </a:lstStyle>
          <a:p>
            <a:pPr lvl="0" rtl="0"/>
            <a:r>
              <a:rPr lang="es"/>
              <a:t>Haga clic para editar el estilo de subtítulo del patrón</a:t>
            </a:r>
          </a:p>
        </p:txBody>
      </p:sp>
      <p:sp>
        <p:nvSpPr>
          <p:cNvPr id="2" name="Marcador de posición de imagen 1">
            <a:extLst>
              <a:ext uri="{FF2B5EF4-FFF2-40B4-BE49-F238E27FC236}">
                <a16:creationId xmlns:a16="http://schemas.microsoft.com/office/drawing/2014/main" id="{C81FF1C8-D50B-713C-E78E-43102F0D727A}"/>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dpi="0" rotWithShape="1">
            <a:blip r:embed="rId2">
              <a:alphaModFix amt="60000"/>
            </a:blip>
            <a:srcRect/>
            <a:stretch>
              <a:fillRect/>
            </a:stretch>
          </a:blipFill>
        </p:spPr>
        <p:txBody>
          <a:bodyPr wrap="square" rtlCol="0">
            <a:noAutofit/>
          </a:bodyPr>
          <a:lstStyle/>
          <a:p>
            <a:pPr rtl="0"/>
            <a:endParaRPr lang="en-US"/>
          </a:p>
        </p:txBody>
      </p:sp>
      <p:sp>
        <p:nvSpPr>
          <p:cNvPr id="13" name="Marcador de pie de página 12">
            <a:extLst>
              <a:ext uri="{FF2B5EF4-FFF2-40B4-BE49-F238E27FC236}">
                <a16:creationId xmlns:a16="http://schemas.microsoft.com/office/drawing/2014/main" id="{C17FD179-595A-DFC0-6FEF-70179B771151}"/>
              </a:ext>
            </a:extLst>
          </p:cNvPr>
          <p:cNvSpPr>
            <a:spLocks noGrp="1"/>
          </p:cNvSpPr>
          <p:nvPr>
            <p:ph type="ftr" sz="quarter" idx="17"/>
          </p:nvPr>
        </p:nvSpPr>
        <p:spPr>
          <a:xfrm>
            <a:off x="381000" y="6347057"/>
            <a:ext cx="2514600" cy="365125"/>
          </a:xfrm>
        </p:spPr>
        <p:txBody>
          <a:bodyPr rtlCol="0"/>
          <a:lstStyle/>
          <a:p>
            <a:pPr rtl="0"/>
            <a:r>
              <a:rPr lang="es"/>
              <a:t>Texto de pie de página de muestra</a:t>
            </a:r>
          </a:p>
        </p:txBody>
      </p:sp>
      <p:sp>
        <p:nvSpPr>
          <p:cNvPr id="12" name="Marcador de fecha 11">
            <a:extLst>
              <a:ext uri="{FF2B5EF4-FFF2-40B4-BE49-F238E27FC236}">
                <a16:creationId xmlns:a16="http://schemas.microsoft.com/office/drawing/2014/main" id="{25DD1448-E731-051E-1681-77A911C310CC}"/>
              </a:ext>
            </a:extLst>
          </p:cNvPr>
          <p:cNvSpPr>
            <a:spLocks noGrp="1"/>
          </p:cNvSpPr>
          <p:nvPr>
            <p:ph type="dt" sz="half" idx="16"/>
          </p:nvPr>
        </p:nvSpPr>
        <p:spPr/>
        <p:txBody>
          <a:bodyPr rtlCol="0"/>
          <a:lstStyle/>
          <a:p>
            <a:pPr rtl="0"/>
            <a:r>
              <a:rPr lang="en-US"/>
              <a:t>25/11/2025</a:t>
            </a:r>
          </a:p>
        </p:txBody>
      </p:sp>
      <p:sp>
        <p:nvSpPr>
          <p:cNvPr id="14" name="Marcador de número de diapositiva 13">
            <a:extLst>
              <a:ext uri="{FF2B5EF4-FFF2-40B4-BE49-F238E27FC236}">
                <a16:creationId xmlns:a16="http://schemas.microsoft.com/office/drawing/2014/main" id="{EFF5DB76-0219-76D2-80FA-63D615A9A10D}"/>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con imagen 3">
    <p:bg>
      <p:bgPr>
        <a:solidFill>
          <a:schemeClr val="bg1"/>
        </a:solidFill>
        <a:effectLst/>
      </p:bgPr>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55D948CE-769F-7D67-4E7B-1B9EDECCEC8A}"/>
              </a:ext>
            </a:extLst>
          </p:cNvPr>
          <p:cNvSpPr>
            <a:spLocks noGrp="1"/>
          </p:cNvSpPr>
          <p:nvPr>
            <p:ph type="ctrTitle"/>
          </p:nvPr>
        </p:nvSpPr>
        <p:spPr>
          <a:xfrm>
            <a:off x="381000" y="1371597"/>
            <a:ext cx="4800600" cy="2845567"/>
          </a:xfrm>
        </p:spPr>
        <p:txBody>
          <a:bodyPr vert="horz" lIns="91440" tIns="45720" rIns="91440" bIns="45720" rtlCol="0" anchor="b">
            <a:normAutofit/>
          </a:bodyPr>
          <a:lstStyle>
            <a:lvl1pPr>
              <a:defRPr lang="en-US" sz="4400" dirty="0"/>
            </a:lvl1pPr>
          </a:lstStyle>
          <a:p>
            <a:pPr lvl="0" rtl="0"/>
            <a:r>
              <a:rPr lang="es"/>
              <a:t>Haga clic para modificar el estilo de título del patrón</a:t>
            </a:r>
          </a:p>
        </p:txBody>
      </p:sp>
      <p:sp>
        <p:nvSpPr>
          <p:cNvPr id="8" name="Subtítulo 2">
            <a:extLst>
              <a:ext uri="{FF2B5EF4-FFF2-40B4-BE49-F238E27FC236}">
                <a16:creationId xmlns:a16="http://schemas.microsoft.com/office/drawing/2014/main" id="{87D90BD9-1CD9-8EA4-6145-FDBD4F0BA3DF}"/>
              </a:ext>
            </a:extLst>
          </p:cNvPr>
          <p:cNvSpPr>
            <a:spLocks noGrp="1"/>
          </p:cNvSpPr>
          <p:nvPr>
            <p:ph type="subTitle" idx="1"/>
          </p:nvPr>
        </p:nvSpPr>
        <p:spPr>
          <a:xfrm>
            <a:off x="381000" y="4363278"/>
            <a:ext cx="4800599" cy="1123122"/>
          </a:xfrm>
        </p:spPr>
        <p:txBody>
          <a:bodyPr vert="horz" lIns="91440" tIns="45720" rIns="91440" bIns="45720" rtlCol="0">
            <a:normAutofit/>
          </a:bodyPr>
          <a:lstStyle>
            <a:lvl1pPr marL="0" indent="0">
              <a:buNone/>
              <a:defRPr lang="en-US" sz="1800" dirty="0"/>
            </a:lvl1pPr>
          </a:lstStyle>
          <a:p>
            <a:pPr lvl="0" rtl="0"/>
            <a:r>
              <a:rPr lang="es"/>
              <a:t>Haga clic para editar el estilo de subtítulo del patrón</a:t>
            </a:r>
          </a:p>
        </p:txBody>
      </p:sp>
      <p:sp>
        <p:nvSpPr>
          <p:cNvPr id="2" name="Marcador de posición de imagen 1">
            <a:extLst>
              <a:ext uri="{FF2B5EF4-FFF2-40B4-BE49-F238E27FC236}">
                <a16:creationId xmlns:a16="http://schemas.microsoft.com/office/drawing/2014/main" id="{2F60966E-F060-05E7-54E1-129C2360EC95}"/>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rtlCol="0">
            <a:noAutofit/>
          </a:bodyPr>
          <a:lstStyle/>
          <a:p>
            <a:pPr rtl="0"/>
            <a:endParaRPr lang="en-US"/>
          </a:p>
        </p:txBody>
      </p:sp>
      <p:sp>
        <p:nvSpPr>
          <p:cNvPr id="4" name="Marcador de pie de página 3">
            <a:extLst>
              <a:ext uri="{FF2B5EF4-FFF2-40B4-BE49-F238E27FC236}">
                <a16:creationId xmlns:a16="http://schemas.microsoft.com/office/drawing/2014/main" id="{E7491524-50CE-AA56-089E-9B0375F36DFB}"/>
              </a:ext>
            </a:extLst>
          </p:cNvPr>
          <p:cNvSpPr>
            <a:spLocks noGrp="1"/>
          </p:cNvSpPr>
          <p:nvPr>
            <p:ph type="ftr" sz="quarter" idx="17"/>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FED9980E-D0D3-04C2-5215-3DDF66399951}"/>
              </a:ext>
            </a:extLst>
          </p:cNvPr>
          <p:cNvSpPr>
            <a:spLocks noGrp="1"/>
          </p:cNvSpPr>
          <p:nvPr>
            <p:ph type="dt" sz="half" idx="16"/>
          </p:nvPr>
        </p:nvSpPr>
        <p:spPr/>
        <p:txBody>
          <a:bodyPr rtlCol="0"/>
          <a:lstStyle/>
          <a:p>
            <a:pPr rtl="0"/>
            <a:r>
              <a:rPr lang="en-US"/>
              <a:t>25/11/2025</a:t>
            </a:r>
          </a:p>
        </p:txBody>
      </p:sp>
      <p:sp>
        <p:nvSpPr>
          <p:cNvPr id="5" name="Marcador de número de diapositiva 4">
            <a:extLst>
              <a:ext uri="{FF2B5EF4-FFF2-40B4-BE49-F238E27FC236}">
                <a16:creationId xmlns:a16="http://schemas.microsoft.com/office/drawing/2014/main" id="{E33B3FA2-A8FD-6297-22D8-5014419EBEA9}"/>
              </a:ext>
            </a:extLst>
          </p:cNvPr>
          <p:cNvSpPr>
            <a:spLocks noGrp="1"/>
          </p:cNvSpPr>
          <p:nvPr>
            <p:ph type="sldNum" sz="quarter" idx="18"/>
          </p:nvPr>
        </p:nvSpPr>
        <p:spPr/>
        <p:txBody>
          <a:bodyPr rtlCol="0"/>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cabezado de sección">
    <p:bg>
      <p:bgRef idx="1001">
        <a:schemeClr val="bg1"/>
      </p:bgRef>
    </p:bg>
    <p:spTree>
      <p:nvGrpSpPr>
        <p:cNvPr id="1" name=""/>
        <p:cNvGrpSpPr/>
        <p:nvPr/>
      </p:nvGrpSpPr>
      <p:grpSpPr>
        <a:xfrm>
          <a:off x="0" y="0"/>
          <a:ext cx="0" cy="0"/>
          <a:chOff x="0" y="0"/>
          <a:chExt cx="0" cy="0"/>
        </a:xfrm>
      </p:grpSpPr>
      <p:pic>
        <p:nvPicPr>
          <p:cNvPr id="15" name="Imagen 14" descr="Un fondo azul y rosa&#10;&#10;El contenido generado por inteligencia artificial puede ser incorrecto.">
            <a:extLst>
              <a:ext uri="{FF2B5EF4-FFF2-40B4-BE49-F238E27FC236}">
                <a16:creationId xmlns:a16="http://schemas.microsoft.com/office/drawing/2014/main" id="{28646D54-8A43-A2E9-D6C2-B05BA881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7" name="Gráfico 3">
            <a:extLst>
              <a:ext uri="{FF2B5EF4-FFF2-40B4-BE49-F238E27FC236}">
                <a16:creationId xmlns:a16="http://schemas.microsoft.com/office/drawing/2014/main" id="{017BF504-9DEC-0719-1E19-51CE27348830}"/>
              </a:ext>
            </a:extLst>
          </p:cNvPr>
          <p:cNvSpPr/>
          <p:nvPr/>
        </p:nvSpPr>
        <p:spPr>
          <a:xfrm>
            <a:off x="1537" y="5315"/>
            <a:ext cx="12185639" cy="6851669"/>
          </a:xfrm>
          <a:custGeom>
            <a:avLst/>
            <a:gdLst>
              <a:gd name="connsiteX0" fmla="*/ 12185639 w 12185639"/>
              <a:gd name="connsiteY0" fmla="*/ 6851669 h 6851669"/>
              <a:gd name="connsiteX1" fmla="*/ 0 w 12185639"/>
              <a:gd name="connsiteY1" fmla="*/ 6851669 h 6851669"/>
              <a:gd name="connsiteX2" fmla="*/ 0 w 12185639"/>
              <a:gd name="connsiteY2" fmla="*/ 0 h 6851669"/>
              <a:gd name="connsiteX3" fmla="*/ 12185639 w 12185639"/>
              <a:gd name="connsiteY3" fmla="*/ 0 h 6851669"/>
              <a:gd name="connsiteX4" fmla="*/ 12185639 w 12185639"/>
              <a:gd name="connsiteY4" fmla="*/ 6851669 h 6851669"/>
              <a:gd name="connsiteX5" fmla="*/ 501389 w 12185639"/>
              <a:gd name="connsiteY5" fmla="*/ 152259 h 6851669"/>
              <a:gd name="connsiteX6" fmla="*/ 152321 w 12185639"/>
              <a:gd name="connsiteY6" fmla="*/ 501186 h 6851669"/>
              <a:gd name="connsiteX7" fmla="*/ 152321 w 12185639"/>
              <a:gd name="connsiteY7" fmla="*/ 6350484 h 6851669"/>
              <a:gd name="connsiteX8" fmla="*/ 501389 w 12185639"/>
              <a:gd name="connsiteY8" fmla="*/ 6699410 h 6851669"/>
              <a:gd name="connsiteX9" fmla="*/ 11684250 w 12185639"/>
              <a:gd name="connsiteY9" fmla="*/ 6699410 h 6851669"/>
              <a:gd name="connsiteX10" fmla="*/ 12033319 w 12185639"/>
              <a:gd name="connsiteY10" fmla="*/ 6350484 h 6851669"/>
              <a:gd name="connsiteX11" fmla="*/ 12033319 w 12185639"/>
              <a:gd name="connsiteY11" fmla="*/ 1042531 h 6851669"/>
              <a:gd name="connsiteX12" fmla="*/ 11684250 w 12185639"/>
              <a:gd name="connsiteY12" fmla="*/ 693604 h 6851669"/>
              <a:gd name="connsiteX13" fmla="*/ 6363626 w 12185639"/>
              <a:gd name="connsiteY13" fmla="*/ 693604 h 6851669"/>
              <a:gd name="connsiteX14" fmla="*/ 6092914 w 12185639"/>
              <a:gd name="connsiteY14" fmla="*/ 429920 h 6851669"/>
              <a:gd name="connsiteX15" fmla="*/ 6092743 w 12185639"/>
              <a:gd name="connsiteY15" fmla="*/ 415943 h 6851669"/>
              <a:gd name="connsiteX16" fmla="*/ 5822044 w 12185639"/>
              <a:gd name="connsiteY16" fmla="*/ 152259 h 6851669"/>
              <a:gd name="connsiteX17" fmla="*/ 501389 w 12185639"/>
              <a:gd name="connsiteY17" fmla="*/ 152259 h 68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5639" h="6851669">
                <a:moveTo>
                  <a:pt x="12185639" y="6851669"/>
                </a:moveTo>
                <a:lnTo>
                  <a:pt x="0" y="6851669"/>
                </a:lnTo>
                <a:lnTo>
                  <a:pt x="0" y="0"/>
                </a:lnTo>
                <a:lnTo>
                  <a:pt x="12185639" y="0"/>
                </a:lnTo>
                <a:lnTo>
                  <a:pt x="12185639" y="6851669"/>
                </a:lnTo>
                <a:close/>
                <a:moveTo>
                  <a:pt x="501389" y="152259"/>
                </a:moveTo>
                <a:cubicBezTo>
                  <a:pt x="308604" y="152259"/>
                  <a:pt x="152321" y="308479"/>
                  <a:pt x="152321" y="501186"/>
                </a:cubicBezTo>
                <a:lnTo>
                  <a:pt x="152321" y="6350484"/>
                </a:lnTo>
                <a:cubicBezTo>
                  <a:pt x="152321" y="6543154"/>
                  <a:pt x="308604" y="6699410"/>
                  <a:pt x="501389" y="6699410"/>
                </a:cubicBezTo>
                <a:lnTo>
                  <a:pt x="11684250" y="6699410"/>
                </a:lnTo>
                <a:cubicBezTo>
                  <a:pt x="11877063" y="6699410"/>
                  <a:pt x="12033319" y="6543154"/>
                  <a:pt x="12033319" y="6350484"/>
                </a:cubicBezTo>
                <a:lnTo>
                  <a:pt x="12033319" y="1042531"/>
                </a:lnTo>
                <a:cubicBezTo>
                  <a:pt x="12033319" y="849822"/>
                  <a:pt x="11877063" y="693604"/>
                  <a:pt x="11684250" y="693604"/>
                </a:cubicBezTo>
                <a:lnTo>
                  <a:pt x="6363626" y="693604"/>
                </a:lnTo>
                <a:cubicBezTo>
                  <a:pt x="6216396" y="693604"/>
                  <a:pt x="6096621" y="576178"/>
                  <a:pt x="6092914" y="429920"/>
                </a:cubicBezTo>
                <a:lnTo>
                  <a:pt x="6092743" y="415943"/>
                </a:lnTo>
                <a:cubicBezTo>
                  <a:pt x="6089030" y="269684"/>
                  <a:pt x="5969255" y="152259"/>
                  <a:pt x="5822044" y="152259"/>
                </a:cubicBezTo>
                <a:lnTo>
                  <a:pt x="501389" y="152259"/>
                </a:lnTo>
                <a:close/>
              </a:path>
            </a:pathLst>
          </a:custGeom>
          <a:solidFill>
            <a:schemeClr val="bg1"/>
          </a:solidFill>
          <a:ln w="6347" cap="flat">
            <a:noFill/>
            <a:prstDash val="solid"/>
            <a:miter/>
          </a:ln>
        </p:spPr>
        <p:txBody>
          <a:bodyPr rtlCol="0" anchor="ctr"/>
          <a:lstStyle/>
          <a:p>
            <a:pPr rtl="0"/>
            <a:endParaRPr lang="en-US"/>
          </a:p>
        </p:txBody>
      </p:sp>
      <p:sp>
        <p:nvSpPr>
          <p:cNvPr id="8" name="Título 1">
            <a:extLst>
              <a:ext uri="{FF2B5EF4-FFF2-40B4-BE49-F238E27FC236}">
                <a16:creationId xmlns:a16="http://schemas.microsoft.com/office/drawing/2014/main" id="{AAA6AA80-3C0A-7F94-0F87-BBBE96ADFF68}"/>
              </a:ext>
            </a:extLst>
          </p:cNvPr>
          <p:cNvSpPr>
            <a:spLocks noGrp="1"/>
          </p:cNvSpPr>
          <p:nvPr>
            <p:ph type="ctrTitle" hasCustomPrompt="1"/>
          </p:nvPr>
        </p:nvSpPr>
        <p:spPr>
          <a:xfrm>
            <a:off x="609600" y="1600200"/>
            <a:ext cx="100584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rtl="0"/>
            <a:r>
              <a:rPr lang="es"/>
              <a:t>Encabezado de sección</a:t>
            </a:r>
          </a:p>
        </p:txBody>
      </p:sp>
      <p:sp>
        <p:nvSpPr>
          <p:cNvPr id="6" name="Marcador de pie de página 10">
            <a:extLst>
              <a:ext uri="{FF2B5EF4-FFF2-40B4-BE49-F238E27FC236}">
                <a16:creationId xmlns:a16="http://schemas.microsoft.com/office/drawing/2014/main" id="{5FC6C00E-827D-90CD-FFF6-1EF511FD6F2B}"/>
              </a:ext>
            </a:extLst>
          </p:cNvPr>
          <p:cNvSpPr>
            <a:spLocks noGrp="1"/>
          </p:cNvSpPr>
          <p:nvPr>
            <p:ph type="ftr" sz="quarter" idx="11"/>
          </p:nvPr>
        </p:nvSpPr>
        <p:spPr>
          <a:xfrm>
            <a:off x="6280176" y="152400"/>
            <a:ext cx="3200400" cy="365125"/>
          </a:xfrm>
        </p:spPr>
        <p:txBody>
          <a:bodyPr rtlCol="0"/>
          <a:lstStyle>
            <a:lvl1pPr>
              <a:defRPr>
                <a:solidFill>
                  <a:schemeClr val="tx1"/>
                </a:solidFill>
              </a:defRPr>
            </a:lvl1pPr>
          </a:lstStyle>
          <a:p>
            <a:pPr rtl="0"/>
            <a:r>
              <a:rPr lang="es"/>
              <a:t>Texto de pie de página de muestra</a:t>
            </a:r>
            <a:endParaRPr lang="en-US">
              <a:solidFill>
                <a:schemeClr val="tx1"/>
              </a:solidFill>
            </a:endParaRPr>
          </a:p>
        </p:txBody>
      </p:sp>
      <p:sp>
        <p:nvSpPr>
          <p:cNvPr id="5" name="Marcador de fecha 5">
            <a:extLst>
              <a:ext uri="{FF2B5EF4-FFF2-40B4-BE49-F238E27FC236}">
                <a16:creationId xmlns:a16="http://schemas.microsoft.com/office/drawing/2014/main" id="{1C8E1852-313B-67B6-28F9-5F38A94B1E81}"/>
              </a:ext>
            </a:extLst>
          </p:cNvPr>
          <p:cNvSpPr>
            <a:spLocks noGrp="1"/>
          </p:cNvSpPr>
          <p:nvPr>
            <p:ph type="dt" sz="half" idx="10"/>
          </p:nvPr>
        </p:nvSpPr>
        <p:spPr>
          <a:xfrm>
            <a:off x="9531099" y="152400"/>
            <a:ext cx="1800171" cy="365125"/>
          </a:xfrm>
        </p:spPr>
        <p:txBody>
          <a:bodyPr rtlCol="0"/>
          <a:lstStyle>
            <a:lvl1pPr>
              <a:defRPr>
                <a:solidFill>
                  <a:schemeClr val="tx1"/>
                </a:solidFill>
              </a:defRPr>
            </a:lvl1pPr>
          </a:lstStyle>
          <a:p>
            <a:pPr rtl="0"/>
            <a:r>
              <a:rPr lang="en-US"/>
              <a:t>25/11/2025</a:t>
            </a:r>
          </a:p>
        </p:txBody>
      </p:sp>
      <p:sp>
        <p:nvSpPr>
          <p:cNvPr id="9" name="Marcador de número de diapositiva 11">
            <a:extLst>
              <a:ext uri="{FF2B5EF4-FFF2-40B4-BE49-F238E27FC236}">
                <a16:creationId xmlns:a16="http://schemas.microsoft.com/office/drawing/2014/main" id="{9F6C9A12-D05B-EE84-C2D4-548E5E2732E2}"/>
              </a:ext>
            </a:extLst>
          </p:cNvPr>
          <p:cNvSpPr>
            <a:spLocks noGrp="1"/>
          </p:cNvSpPr>
          <p:nvPr>
            <p:ph type="sldNum" sz="quarter" idx="12"/>
          </p:nvPr>
        </p:nvSpPr>
        <p:spPr>
          <a:xfrm>
            <a:off x="11381793" y="152400"/>
            <a:ext cx="429207" cy="365125"/>
          </a:xfrm>
        </p:spPr>
        <p:txBody>
          <a:bodyPr rtlCol="0"/>
          <a:lstStyle>
            <a:lvl1pPr>
              <a:defRPr>
                <a:solidFill>
                  <a:schemeClr val="tx1"/>
                </a:solidFill>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6709652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75BFB69-9245-EC58-F1DE-FEB625BD336A}"/>
              </a:ext>
            </a:extLst>
          </p:cNvPr>
          <p:cNvSpPr>
            <a:spLocks noGrp="1"/>
          </p:cNvSpPr>
          <p:nvPr>
            <p:ph type="title"/>
          </p:nvPr>
        </p:nvSpPr>
        <p:spPr>
          <a:xfrm>
            <a:off x="381002" y="691835"/>
            <a:ext cx="11429998" cy="908365"/>
          </a:xfrm>
          <a:prstGeom prst="rect">
            <a:avLst/>
          </a:prstGeom>
        </p:spPr>
        <p:txBody>
          <a:bodyPr vert="horz" lIns="91440" tIns="45720" rIns="91440" bIns="45720" rtlCol="0" anchor="t">
            <a:normAutofit/>
          </a:bodyPr>
          <a:lstStyle/>
          <a:p>
            <a:pPr rtl="0"/>
            <a:r>
              <a:rPr lang="es"/>
              <a:t>Haga clic para modificar el estilo de título del patrón</a:t>
            </a:r>
          </a:p>
        </p:txBody>
      </p:sp>
      <p:sp>
        <p:nvSpPr>
          <p:cNvPr id="3" name="Marcador de texto 2">
            <a:extLst>
              <a:ext uri="{FF2B5EF4-FFF2-40B4-BE49-F238E27FC236}">
                <a16:creationId xmlns:a16="http://schemas.microsoft.com/office/drawing/2014/main" id="{5516AFD5-5144-C460-0CA4-644BC4A93C02}"/>
              </a:ext>
            </a:extLst>
          </p:cNvPr>
          <p:cNvSpPr>
            <a:spLocks noGrp="1"/>
          </p:cNvSpPr>
          <p:nvPr>
            <p:ph type="body" idx="1"/>
          </p:nvPr>
        </p:nvSpPr>
        <p:spPr>
          <a:xfrm>
            <a:off x="381000" y="1752600"/>
            <a:ext cx="11430000" cy="4413565"/>
          </a:xfrm>
          <a:prstGeom prst="rect">
            <a:avLst/>
          </a:prstGeom>
        </p:spPr>
        <p:txBody>
          <a:bodyPr vert="horz" lIns="91440" tIns="45720" rIns="91440" bIns="45720" rtlCol="0">
            <a:normAutofit/>
          </a:body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p>
        </p:txBody>
      </p:sp>
      <p:sp>
        <p:nvSpPr>
          <p:cNvPr id="17" name="Marcador de pie de página 4">
            <a:extLst>
              <a:ext uri="{FF2B5EF4-FFF2-40B4-BE49-F238E27FC236}">
                <a16:creationId xmlns:a16="http://schemas.microsoft.com/office/drawing/2014/main" id="{DCFE50CA-A07B-1BE8-AB0E-F3855F27B14C}"/>
              </a:ext>
            </a:extLst>
          </p:cNvPr>
          <p:cNvSpPr>
            <a:spLocks noGrp="1"/>
          </p:cNvSpPr>
          <p:nvPr>
            <p:ph type="ftr" sz="quarter" idx="3"/>
          </p:nvPr>
        </p:nvSpPr>
        <p:spPr>
          <a:xfrm>
            <a:off x="381000" y="6347057"/>
            <a:ext cx="3200400" cy="365125"/>
          </a:xfrm>
          <a:prstGeom prst="rect">
            <a:avLst/>
          </a:prstGeom>
        </p:spPr>
        <p:txBody>
          <a:bodyPr vert="horz" lIns="91440" tIns="45720" rIns="91440" bIns="45720" rtlCol="0" anchor="ctr"/>
          <a:lstStyle>
            <a:lvl1pPr algn="l" rtl="0">
              <a:defRPr sz="800" b="0" i="0" cap="all" spc="100" baseline="0">
                <a:solidFill>
                  <a:schemeClr val="tx1"/>
                </a:solidFill>
                <a:latin typeface="+mn-lt"/>
                <a:cs typeface="Segoe UI" panose="020B0502040204020203" pitchFamily="34" charset="0"/>
              </a:defRPr>
            </a:lvl1pPr>
          </a:lstStyle>
          <a:p>
            <a:pPr rtl="0"/>
            <a:r>
              <a:rPr lang="es"/>
              <a:t>Ejemplo de Texto de pie de página</a:t>
            </a:r>
            <a:endParaRPr lang="en-US" dirty="0"/>
          </a:p>
        </p:txBody>
      </p:sp>
      <p:sp>
        <p:nvSpPr>
          <p:cNvPr id="18" name="Marcador de fecha 3">
            <a:extLst>
              <a:ext uri="{FF2B5EF4-FFF2-40B4-BE49-F238E27FC236}">
                <a16:creationId xmlns:a16="http://schemas.microsoft.com/office/drawing/2014/main" id="{DE26C4DF-9E75-7A5B-2595-BEA6116A42A6}"/>
              </a:ext>
            </a:extLst>
          </p:cNvPr>
          <p:cNvSpPr>
            <a:spLocks noGrp="1"/>
          </p:cNvSpPr>
          <p:nvPr>
            <p:ph type="dt" sz="half" idx="2"/>
          </p:nvPr>
        </p:nvSpPr>
        <p:spPr>
          <a:xfrm>
            <a:off x="9525000" y="6340475"/>
            <a:ext cx="1800171"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pPr rtl="0"/>
            <a:r>
              <a:rPr lang="en-US"/>
              <a:t>25/11/2025</a:t>
            </a:r>
          </a:p>
        </p:txBody>
      </p:sp>
      <p:sp>
        <p:nvSpPr>
          <p:cNvPr id="19" name="Marcador de número de diapositiva 5">
            <a:extLst>
              <a:ext uri="{FF2B5EF4-FFF2-40B4-BE49-F238E27FC236}">
                <a16:creationId xmlns:a16="http://schemas.microsoft.com/office/drawing/2014/main" id="{C94B77EC-B34E-F076-4684-F1C05BA67E85}"/>
              </a:ext>
            </a:extLst>
          </p:cNvPr>
          <p:cNvSpPr>
            <a:spLocks noGrp="1"/>
          </p:cNvSpPr>
          <p:nvPr>
            <p:ph type="sldNum" sz="quarter" idx="4"/>
          </p:nvPr>
        </p:nvSpPr>
        <p:spPr>
          <a:xfrm>
            <a:off x="11375694" y="6340475"/>
            <a:ext cx="429207"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pPr rtl="0"/>
            <a:fld id="{AEAA3239-9EA4-4A65-A281-97F994456D9F}" type="slidenum">
              <a:rPr lang="en-US" smtClean="0"/>
              <a:pPr rtl="0"/>
              <a:t>‹#›</a:t>
            </a:fld>
            <a:endParaRPr lang="en-US"/>
          </a:p>
        </p:txBody>
      </p:sp>
    </p:spTree>
    <p:extLst>
      <p:ext uri="{BB962C8B-B14F-4D97-AF65-F5344CB8AC3E}">
        <p14:creationId xmlns:p14="http://schemas.microsoft.com/office/powerpoint/2010/main" val="3335085557"/>
      </p:ext>
    </p:extLst>
  </p:cSld>
  <p:clrMap bg1="lt1" tx1="dk1" bg2="lt2" tx2="dk2" accent1="accent1" accent2="accent2" accent3="accent3" accent4="accent4" accent5="accent5" accent6="accent6" hlink="hlink" folHlink="folHlink"/>
  <p:sldLayoutIdLst>
    <p:sldLayoutId id="2147483899" r:id="rId1"/>
    <p:sldLayoutId id="2147483894" r:id="rId2"/>
    <p:sldLayoutId id="2147483898" r:id="rId3"/>
    <p:sldLayoutId id="2147483900" r:id="rId4"/>
    <p:sldLayoutId id="2147483897" r:id="rId5"/>
    <p:sldLayoutId id="2147483893" r:id="rId6"/>
    <p:sldLayoutId id="2147483895" r:id="rId7"/>
    <p:sldLayoutId id="2147483896" r:id="rId8"/>
    <p:sldLayoutId id="2147483901" r:id="rId9"/>
    <p:sldLayoutId id="2147483947" r:id="rId10"/>
    <p:sldLayoutId id="2147483902" r:id="rId11"/>
    <p:sldLayoutId id="2147483903" r:id="rId12"/>
    <p:sldLayoutId id="2147483904" r:id="rId13"/>
    <p:sldLayoutId id="2147483905" r:id="rId14"/>
    <p:sldLayoutId id="2147483906" r:id="rId15"/>
    <p:sldLayoutId id="2147483907" r:id="rId16"/>
    <p:sldLayoutId id="2147483908" r:id="rId17"/>
    <p:sldLayoutId id="2147483917" r:id="rId18"/>
    <p:sldLayoutId id="2147483918" r:id="rId19"/>
    <p:sldLayoutId id="2147483919" r:id="rId20"/>
    <p:sldLayoutId id="2147483915" r:id="rId21"/>
    <p:sldLayoutId id="2147483916" r:id="rId22"/>
    <p:sldLayoutId id="2147483913" r:id="rId23"/>
    <p:sldLayoutId id="2147483914" r:id="rId24"/>
    <p:sldLayoutId id="2147483920" r:id="rId25"/>
    <p:sldLayoutId id="2147483921" r:id="rId26"/>
    <p:sldLayoutId id="2147483909" r:id="rId27"/>
    <p:sldLayoutId id="2147483910" r:id="rId28"/>
    <p:sldLayoutId id="2147483922" r:id="rId29"/>
    <p:sldLayoutId id="2147483923" r:id="rId30"/>
    <p:sldLayoutId id="2147483924" r:id="rId31"/>
    <p:sldLayoutId id="2147483911" r:id="rId32"/>
    <p:sldLayoutId id="2147483912" r:id="rId33"/>
    <p:sldLayoutId id="2147483925" r:id="rId34"/>
    <p:sldLayoutId id="2147483926" r:id="rId35"/>
    <p:sldLayoutId id="2147483927" r:id="rId36"/>
    <p:sldLayoutId id="2147483928" r:id="rId37"/>
    <p:sldLayoutId id="2147483929" r:id="rId38"/>
    <p:sldLayoutId id="2147483930" r:id="rId39"/>
    <p:sldLayoutId id="2147483931" r:id="rId40"/>
    <p:sldLayoutId id="2147483932" r:id="rId41"/>
    <p:sldLayoutId id="2147483933" r:id="rId42"/>
    <p:sldLayoutId id="2147483935" r:id="rId43"/>
    <p:sldLayoutId id="2147483936" r:id="rId44"/>
    <p:sldLayoutId id="2147483937" r:id="rId45"/>
    <p:sldLayoutId id="2147483938" r:id="rId46"/>
    <p:sldLayoutId id="2147483945" r:id="rId47"/>
    <p:sldLayoutId id="2147483946" r:id="rId48"/>
    <p:sldLayoutId id="2147483939" r:id="rId49"/>
    <p:sldLayoutId id="2147483940" r:id="rId50"/>
    <p:sldLayoutId id="2147483941" r:id="rId51"/>
    <p:sldLayoutId id="2147483942" r:id="rId52"/>
    <p:sldLayoutId id="2147483943" r:id="rId53"/>
    <p:sldLayoutId id="2147483944" r:id="rId54"/>
    <p:sldLayoutId id="2147483948" r:id="rId55"/>
  </p:sldLayoutIdLst>
  <p:hf hdr="0"/>
  <p:txStyles>
    <p:titleStyle>
      <a:lvl1pPr algn="l" defTabSz="914400" rtl="0" eaLnBrk="1" latinLnBrk="0" hangingPunct="1">
        <a:lnSpc>
          <a:spcPct val="80000"/>
        </a:lnSpc>
        <a:spcBef>
          <a:spcPct val="0"/>
        </a:spcBef>
        <a:buNone/>
        <a:defRPr sz="2800" b="0" i="0" kern="1200" spc="0" baseline="0">
          <a:solidFill>
            <a:schemeClr val="tx1"/>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240" userDrawn="1">
          <p15:clr>
            <a:srgbClr val="F26B43"/>
          </p15:clr>
        </p15:guide>
        <p15:guide id="25" pos="7296" userDrawn="1">
          <p15:clr>
            <a:srgbClr val="F26B43"/>
          </p15:clr>
        </p15:guide>
        <p15:guide id="26" pos="3840" userDrawn="1">
          <p15:clr>
            <a:srgbClr val="F26B43"/>
          </p15:clr>
        </p15:guide>
        <p15:guide id="27" orient="horz" pos="432" userDrawn="1">
          <p15:clr>
            <a:srgbClr val="F26B43"/>
          </p15:clr>
        </p15:guide>
        <p15:guide id="28" orient="horz" pos="3888" userDrawn="1">
          <p15:clr>
            <a:srgbClr val="F26B43"/>
          </p15:clr>
        </p15:guide>
        <p15:guide id="29" pos="96" userDrawn="1">
          <p15:clr>
            <a:srgbClr val="F26B43"/>
          </p15:clr>
        </p15:guide>
        <p15:guide id="30" pos="7584" userDrawn="1">
          <p15:clr>
            <a:srgbClr val="F26B43"/>
          </p15:clr>
        </p15:guide>
        <p15:guide id="31" orient="horz" pos="96" userDrawn="1">
          <p15:clr>
            <a:srgbClr val="F26B43"/>
          </p15:clr>
        </p15:guide>
        <p15:guide id="32" orient="horz" pos="4224" userDrawn="1">
          <p15:clr>
            <a:srgbClr val="F26B43"/>
          </p15:clr>
        </p15:guide>
        <p15:guide id="33" pos="384" userDrawn="1">
          <p15:clr>
            <a:srgbClr val="F26B43"/>
          </p15:clr>
        </p15:guide>
        <p15:guide id="34" pos="74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9.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49.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49.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49.xml"/><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49.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49.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C9A45CC4-43D6-FFCF-AB76-2527CB920D91}"/>
              </a:ext>
            </a:extLst>
          </p:cNvPr>
          <p:cNvSpPr txBox="1">
            <a:spLocks/>
          </p:cNvSpPr>
          <p:nvPr/>
        </p:nvSpPr>
        <p:spPr>
          <a:xfrm>
            <a:off x="1558664" y="6288567"/>
            <a:ext cx="3251453" cy="4504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2000" dirty="0">
                <a:solidFill>
                  <a:prstClr val="black"/>
                </a:solidFill>
                <a:latin typeface="Arial" panose="020B0604020202020204" pitchFamily="34" charset="0"/>
                <a:ea typeface="Times New Roman" panose="02020603050405020304" pitchFamily="18" charset="0"/>
              </a:rPr>
              <a:t>A 16</a:t>
            </a:r>
            <a:r>
              <a:rPr lang="es-MX" sz="2000" dirty="0">
                <a:solidFill>
                  <a:prstClr val="black"/>
                </a:solidFill>
                <a:latin typeface="Arial" panose="020B0604020202020204" pitchFamily="34" charset="0"/>
                <a:ea typeface="Times New Roman" panose="02020603050405020304" pitchFamily="18" charset="0"/>
                <a:cs typeface="Arial" panose="020B0604020202020204" pitchFamily="34" charset="0"/>
              </a:rPr>
              <a:t> de Marzo del </a:t>
            </a:r>
            <a:r>
              <a:rPr lang="es-MX" sz="2000" dirty="0">
                <a:solidFill>
                  <a:prstClr val="black"/>
                </a:solidFill>
                <a:latin typeface="Arial" panose="020B0604020202020204" pitchFamily="34" charset="0"/>
                <a:cs typeface="Arial" panose="020B0604020202020204" pitchFamily="34" charset="0"/>
              </a:rPr>
              <a:t>2026.</a:t>
            </a:r>
          </a:p>
        </p:txBody>
      </p:sp>
      <p:sp>
        <p:nvSpPr>
          <p:cNvPr id="7" name="Subtitle 2">
            <a:extLst>
              <a:ext uri="{FF2B5EF4-FFF2-40B4-BE49-F238E27FC236}">
                <a16:creationId xmlns:a16="http://schemas.microsoft.com/office/drawing/2014/main" id="{ADB166AB-A516-4A59-AF5D-0967CDC25FB1}"/>
              </a:ext>
            </a:extLst>
          </p:cNvPr>
          <p:cNvSpPr txBox="1">
            <a:spLocks/>
          </p:cNvSpPr>
          <p:nvPr/>
        </p:nvSpPr>
        <p:spPr>
          <a:xfrm>
            <a:off x="2674382" y="4919096"/>
            <a:ext cx="6872818" cy="4504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s-MX" sz="2000" dirty="0">
              <a:solidFill>
                <a:srgbClr val="1F497D"/>
              </a:solidFill>
              <a:latin typeface="Calibri"/>
            </a:endParaRPr>
          </a:p>
        </p:txBody>
      </p:sp>
      <p:sp>
        <p:nvSpPr>
          <p:cNvPr id="9" name="TextBox 8">
            <a:extLst>
              <a:ext uri="{FF2B5EF4-FFF2-40B4-BE49-F238E27FC236}">
                <a16:creationId xmlns:a16="http://schemas.microsoft.com/office/drawing/2014/main" id="{70A7FEFB-8C0A-C87C-29AE-DDBF2481FB41}"/>
              </a:ext>
            </a:extLst>
          </p:cNvPr>
          <p:cNvSpPr txBox="1"/>
          <p:nvPr/>
        </p:nvSpPr>
        <p:spPr>
          <a:xfrm>
            <a:off x="2381225" y="2562411"/>
            <a:ext cx="7072362" cy="2985433"/>
          </a:xfrm>
          <a:prstGeom prst="rect">
            <a:avLst/>
          </a:prstGeom>
          <a:noFill/>
        </p:spPr>
        <p:txBody>
          <a:bodyPr wrap="square">
            <a:spAutoFit/>
          </a:bodyPr>
          <a:lstStyle/>
          <a:p>
            <a:pPr marR="122555" algn="ctr"/>
            <a:r>
              <a:rPr lang="es-MX" sz="24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MAESTRIA EN PSICOLOGIA Y CONSEJERIA FAMILIAR.</a:t>
            </a:r>
            <a:endParaRPr lang="es-MX" sz="12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MATERIA:</a:t>
            </a:r>
            <a:r>
              <a:rPr lang="es-MX" sz="2000" b="1" dirty="0">
                <a:solidFill>
                  <a:srgbClr val="1F3864"/>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a:solidFill>
                  <a:prstClr val="black"/>
                </a:solidFill>
                <a:latin typeface="Arial" panose="020B0604020202020204" pitchFamily="34" charset="0"/>
                <a:ea typeface="Times New Roman" panose="02020603050405020304" pitchFamily="18" charset="0"/>
                <a:cs typeface="Arial" panose="020B0604020202020204" pitchFamily="34" charset="0"/>
              </a:rPr>
              <a:t>Adicciones y Burnout. </a:t>
            </a:r>
            <a:endParaRPr lang="es-MX" sz="16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101725" marR="113601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ALUMNO: </a:t>
            </a:r>
            <a:r>
              <a:rPr lang="en-US"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Andres Eguia Vega</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026160" marR="105600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026160" marR="1056005" algn="ctr"/>
            <a:r>
              <a:rPr lang="es-MX" sz="2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TEMA: </a:t>
            </a:r>
            <a:r>
              <a:rPr lang="es-ES"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En que consiste la Terapia Cognitivo Conductual</a:t>
            </a:r>
            <a:r>
              <a:rPr lang="es-MX"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endParaRPr lang="es-MX"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BB62C929-F4E0-AE1B-AE53-AA3A2A1DA5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9831" y="102742"/>
            <a:ext cx="8510364" cy="2124958"/>
          </a:xfrm>
          <a:prstGeom prst="rect">
            <a:avLst/>
          </a:prstGeom>
          <a:noFill/>
          <a:ln>
            <a:noFill/>
          </a:ln>
        </p:spPr>
      </p:pic>
      <p:sp>
        <p:nvSpPr>
          <p:cNvPr id="11" name="Subtitle 2">
            <a:extLst>
              <a:ext uri="{FF2B5EF4-FFF2-40B4-BE49-F238E27FC236}">
                <a16:creationId xmlns:a16="http://schemas.microsoft.com/office/drawing/2014/main" id="{C9A45CC4-43D6-FFCF-AB76-2527CB920D91}"/>
              </a:ext>
            </a:extLst>
          </p:cNvPr>
          <p:cNvSpPr txBox="1">
            <a:spLocks/>
          </p:cNvSpPr>
          <p:nvPr/>
        </p:nvSpPr>
        <p:spPr>
          <a:xfrm>
            <a:off x="6881819" y="6215083"/>
            <a:ext cx="3537205" cy="45044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2000" dirty="0">
                <a:solidFill>
                  <a:prstClr val="black"/>
                </a:solidFill>
                <a:latin typeface="Arial" panose="020B0604020202020204" pitchFamily="34" charset="0"/>
                <a:ea typeface="Times New Roman" panose="02020603050405020304" pitchFamily="18" charset="0"/>
              </a:rPr>
              <a:t>Nuevo Laredo, Tamaulipas.</a:t>
            </a:r>
            <a:endParaRPr lang="es-MX"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0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619960-7ACA-5E35-6875-1800F819A1B4}"/>
              </a:ext>
            </a:extLst>
          </p:cNvPr>
          <p:cNvPicPr>
            <a:picLocks noChangeAspect="1"/>
          </p:cNvPicPr>
          <p:nvPr/>
        </p:nvPicPr>
        <p:blipFill>
          <a:blip r:embed="rId3"/>
          <a:stretch>
            <a:fillRect/>
          </a:stretch>
        </p:blipFill>
        <p:spPr>
          <a:xfrm>
            <a:off x="42564" y="70785"/>
            <a:ext cx="1518204" cy="934279"/>
          </a:xfrm>
          <a:prstGeom prst="rect">
            <a:avLst/>
          </a:prstGeom>
        </p:spPr>
      </p:pic>
      <p:cxnSp>
        <p:nvCxnSpPr>
          <p:cNvPr id="21" name="Straight Connector 20">
            <a:extLst>
              <a:ext uri="{FF2B5EF4-FFF2-40B4-BE49-F238E27FC236}">
                <a16:creationId xmlns:a16="http://schemas.microsoft.com/office/drawing/2014/main" id="{C8722DE0-AF46-2827-65C1-354CEE8C0E60}"/>
              </a:ext>
            </a:extLst>
          </p:cNvPr>
          <p:cNvCxnSpPr>
            <a:cxnSpLocks/>
          </p:cNvCxnSpPr>
          <p:nvPr/>
        </p:nvCxnSpPr>
        <p:spPr>
          <a:xfrm>
            <a:off x="203200" y="1217242"/>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cxnSp>
        <p:nvCxnSpPr>
          <p:cNvPr id="24" name="Straight Connector 23">
            <a:extLst>
              <a:ext uri="{FF2B5EF4-FFF2-40B4-BE49-F238E27FC236}">
                <a16:creationId xmlns:a16="http://schemas.microsoft.com/office/drawing/2014/main" id="{0B8D233E-CEC6-324A-2B2B-CC9599A28852}"/>
              </a:ext>
            </a:extLst>
          </p:cNvPr>
          <p:cNvCxnSpPr>
            <a:cxnSpLocks/>
          </p:cNvCxnSpPr>
          <p:nvPr/>
        </p:nvCxnSpPr>
        <p:spPr>
          <a:xfrm>
            <a:off x="171268" y="6751540"/>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D43B676D-643A-F102-F1EF-F6505A618CBB}"/>
              </a:ext>
            </a:extLst>
          </p:cNvPr>
          <p:cNvSpPr txBox="1"/>
          <p:nvPr/>
        </p:nvSpPr>
        <p:spPr>
          <a:xfrm>
            <a:off x="1820437" y="353258"/>
            <a:ext cx="10022158" cy="584775"/>
          </a:xfrm>
          <a:prstGeom prst="rect">
            <a:avLst/>
          </a:prstGeom>
          <a:noFill/>
        </p:spPr>
        <p:txBody>
          <a:bodyPr wrap="square">
            <a:spAutoFit/>
          </a:bodyPr>
          <a:lstStyle/>
          <a:p>
            <a:r>
              <a:rPr lang="es-ES" sz="3200" dirty="0">
                <a:latin typeface="Arial" panose="020B0604020202020204" pitchFamily="34" charset="0"/>
                <a:cs typeface="Arial" panose="020B0604020202020204" pitchFamily="34" charset="0"/>
              </a:rPr>
              <a:t>¿Qué es la Terapia Cognitivo‑Conductual (TCC)?</a:t>
            </a:r>
            <a:endParaRPr lang="en-US" sz="32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E718BECC-C159-F7F3-20B7-088BDD57C226}"/>
              </a:ext>
            </a:extLst>
          </p:cNvPr>
          <p:cNvSpPr txBox="1"/>
          <p:nvPr/>
        </p:nvSpPr>
        <p:spPr>
          <a:xfrm>
            <a:off x="203199" y="1429420"/>
            <a:ext cx="11817531" cy="2062103"/>
          </a:xfrm>
          <a:prstGeom prst="rect">
            <a:avLst/>
          </a:prstGeom>
          <a:noFill/>
        </p:spPr>
        <p:txBody>
          <a:bodyPr wrap="square">
            <a:spAutoFit/>
          </a:bodyPr>
          <a:lstStyle/>
          <a:p>
            <a:r>
              <a:rPr lang="es-ES" sz="1600" dirty="0">
                <a:latin typeface="Arial" panose="020B0604020202020204" pitchFamily="34" charset="0"/>
                <a:cs typeface="Arial" panose="020B0604020202020204" pitchFamily="34" charset="0"/>
              </a:rPr>
              <a:t>La Terapia Cognitivo‑Conductual es un enfoque psicoterapéutico basado en la evidencia científica que busca:</a:t>
            </a:r>
          </a:p>
          <a:p>
            <a:r>
              <a:rPr lang="es-ES" sz="1600" dirty="0">
                <a:latin typeface="Arial" panose="020B0604020202020204" pitchFamily="34" charset="0"/>
                <a:cs typeface="Arial" panose="020B0604020202020204" pitchFamily="34" charset="0"/>
              </a:rPr>
              <a:t> </a:t>
            </a:r>
          </a:p>
          <a:p>
            <a:r>
              <a:rPr lang="es-ES" sz="1600" dirty="0">
                <a:latin typeface="Arial" panose="020B0604020202020204" pitchFamily="34" charset="0"/>
                <a:cs typeface="Arial" panose="020B0604020202020204" pitchFamily="34" charset="0"/>
              </a:rPr>
              <a:t>- Identificar,</a:t>
            </a:r>
          </a:p>
          <a:p>
            <a:r>
              <a:rPr lang="es-ES" sz="1600" dirty="0">
                <a:latin typeface="Arial" panose="020B0604020202020204" pitchFamily="34" charset="0"/>
                <a:cs typeface="Arial" panose="020B0604020202020204" pitchFamily="34" charset="0"/>
              </a:rPr>
              <a:t>- Comprender</a:t>
            </a:r>
          </a:p>
          <a:p>
            <a:pPr marL="285750" indent="-285750">
              <a:buFontTx/>
              <a:buChar char="-"/>
            </a:pPr>
            <a:r>
              <a:rPr lang="es-ES" sz="1600" dirty="0">
                <a:latin typeface="Arial" panose="020B0604020202020204" pitchFamily="34" charset="0"/>
                <a:cs typeface="Arial" panose="020B0604020202020204" pitchFamily="34" charset="0"/>
              </a:rPr>
              <a:t>Modificar patrones de pensamiento, emociones y conductas desadaptativas las cuales generan malestar psicológico. </a:t>
            </a:r>
          </a:p>
          <a:p>
            <a:pPr marL="285750" indent="-285750">
              <a:buFontTx/>
              <a:buChar char="-"/>
            </a:pPr>
            <a:endParaRPr lang="es-ES" sz="1600" dirty="0">
              <a:latin typeface="Arial" panose="020B0604020202020204" pitchFamily="34" charset="0"/>
              <a:cs typeface="Arial" panose="020B0604020202020204" pitchFamily="34" charset="0"/>
            </a:endParaRPr>
          </a:p>
          <a:p>
            <a:r>
              <a:rPr lang="es-ES" sz="1600" dirty="0">
                <a:latin typeface="Arial" panose="020B0604020202020204" pitchFamily="34" charset="0"/>
                <a:cs typeface="Arial" panose="020B0604020202020204" pitchFamily="34" charset="0"/>
              </a:rPr>
              <a:t>Parte de la idea de que la forma en que una persona interpreta una situación influye directamente en cómo se siente y cómo actúa, más que la situación en sí misma.</a:t>
            </a:r>
            <a:endParaRPr lang="en-US" sz="1600" dirty="0">
              <a:latin typeface="Arial" panose="020B0604020202020204" pitchFamily="34" charset="0"/>
              <a:cs typeface="Arial" panose="020B0604020202020204" pitchFamily="34" charset="0"/>
            </a:endParaRPr>
          </a:p>
        </p:txBody>
      </p:sp>
      <p:pic>
        <p:nvPicPr>
          <p:cNvPr id="32" name="Picture 31">
            <a:extLst>
              <a:ext uri="{FF2B5EF4-FFF2-40B4-BE49-F238E27FC236}">
                <a16:creationId xmlns:a16="http://schemas.microsoft.com/office/drawing/2014/main" id="{E56E318B-1A44-4E85-C3B3-CD4C89B71C87}"/>
              </a:ext>
            </a:extLst>
          </p:cNvPr>
          <p:cNvPicPr>
            <a:picLocks noChangeAspect="1"/>
          </p:cNvPicPr>
          <p:nvPr/>
        </p:nvPicPr>
        <p:blipFill>
          <a:blip r:embed="rId4"/>
          <a:stretch>
            <a:fillRect/>
          </a:stretch>
        </p:blipFill>
        <p:spPr>
          <a:xfrm>
            <a:off x="203199" y="3497126"/>
            <a:ext cx="5143864" cy="3153181"/>
          </a:xfrm>
          <a:prstGeom prst="rect">
            <a:avLst/>
          </a:prstGeom>
        </p:spPr>
      </p:pic>
    </p:spTree>
    <p:extLst>
      <p:ext uri="{BB962C8B-B14F-4D97-AF65-F5344CB8AC3E}">
        <p14:creationId xmlns:p14="http://schemas.microsoft.com/office/powerpoint/2010/main" val="2698146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F378F-5936-4D70-ABC5-BF0AFAB134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5564546-5344-C5C9-9A58-604F52260D6C}"/>
              </a:ext>
            </a:extLst>
          </p:cNvPr>
          <p:cNvPicPr>
            <a:picLocks noChangeAspect="1"/>
          </p:cNvPicPr>
          <p:nvPr/>
        </p:nvPicPr>
        <p:blipFill>
          <a:blip r:embed="rId3"/>
          <a:stretch>
            <a:fillRect/>
          </a:stretch>
        </p:blipFill>
        <p:spPr>
          <a:xfrm>
            <a:off x="42564" y="70785"/>
            <a:ext cx="1518204" cy="934279"/>
          </a:xfrm>
          <a:prstGeom prst="rect">
            <a:avLst/>
          </a:prstGeom>
        </p:spPr>
      </p:pic>
      <p:cxnSp>
        <p:nvCxnSpPr>
          <p:cNvPr id="21" name="Straight Connector 20">
            <a:extLst>
              <a:ext uri="{FF2B5EF4-FFF2-40B4-BE49-F238E27FC236}">
                <a16:creationId xmlns:a16="http://schemas.microsoft.com/office/drawing/2014/main" id="{06ACC9E6-EED9-6120-137A-1A85D6CDC0AB}"/>
              </a:ext>
            </a:extLst>
          </p:cNvPr>
          <p:cNvCxnSpPr>
            <a:cxnSpLocks/>
          </p:cNvCxnSpPr>
          <p:nvPr/>
        </p:nvCxnSpPr>
        <p:spPr>
          <a:xfrm>
            <a:off x="203200" y="1217242"/>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cxnSp>
        <p:nvCxnSpPr>
          <p:cNvPr id="24" name="Straight Connector 23">
            <a:extLst>
              <a:ext uri="{FF2B5EF4-FFF2-40B4-BE49-F238E27FC236}">
                <a16:creationId xmlns:a16="http://schemas.microsoft.com/office/drawing/2014/main" id="{0028226E-4F0D-CF4E-A0F5-4100D195E1B9}"/>
              </a:ext>
            </a:extLst>
          </p:cNvPr>
          <p:cNvCxnSpPr>
            <a:cxnSpLocks/>
          </p:cNvCxnSpPr>
          <p:nvPr/>
        </p:nvCxnSpPr>
        <p:spPr>
          <a:xfrm>
            <a:off x="171268" y="6751540"/>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15B7E8EA-0484-E15F-FECB-003ADB7B41FF}"/>
              </a:ext>
            </a:extLst>
          </p:cNvPr>
          <p:cNvSpPr txBox="1"/>
          <p:nvPr/>
        </p:nvSpPr>
        <p:spPr>
          <a:xfrm>
            <a:off x="1654971" y="74577"/>
            <a:ext cx="10022158" cy="1077218"/>
          </a:xfrm>
          <a:prstGeom prst="rect">
            <a:avLst/>
          </a:prstGeom>
          <a:noFill/>
        </p:spPr>
        <p:txBody>
          <a:bodyPr wrap="square">
            <a:spAutoFit/>
          </a:bodyPr>
          <a:lstStyle/>
          <a:p>
            <a:r>
              <a:rPr lang="es-ES" sz="3200" dirty="0">
                <a:latin typeface="Arial" panose="020B0604020202020204" pitchFamily="34" charset="0"/>
                <a:cs typeface="Arial" panose="020B0604020202020204" pitchFamily="34" charset="0"/>
              </a:rPr>
              <a:t>¿Cómo se define la Terapia Cognitivo Conductual (TCC)?</a:t>
            </a:r>
            <a:endParaRPr lang="en-US" sz="32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0CD3EE8B-EFEE-BA81-7E08-596ECA926A3E}"/>
              </a:ext>
            </a:extLst>
          </p:cNvPr>
          <p:cNvSpPr txBox="1"/>
          <p:nvPr/>
        </p:nvSpPr>
        <p:spPr>
          <a:xfrm>
            <a:off x="203199" y="1429420"/>
            <a:ext cx="11817531" cy="2062103"/>
          </a:xfrm>
          <a:prstGeom prst="rect">
            <a:avLst/>
          </a:prstGeom>
          <a:noFill/>
        </p:spPr>
        <p:txBody>
          <a:bodyPr wrap="square">
            <a:spAutoFit/>
          </a:bodyPr>
          <a:lstStyle/>
          <a:p>
            <a:r>
              <a:rPr lang="es-ES" sz="1600" dirty="0">
                <a:latin typeface="Arial" panose="020B0604020202020204" pitchFamily="34" charset="0"/>
                <a:cs typeface="Arial" panose="020B0604020202020204" pitchFamily="34" charset="0"/>
              </a:rPr>
              <a:t>La TCC se define como una modalidad de intervención psicológica</a:t>
            </a:r>
          </a:p>
          <a:p>
            <a:endParaRPr lang="es-ES" sz="1600" dirty="0">
              <a:latin typeface="Arial" panose="020B0604020202020204" pitchFamily="34" charset="0"/>
              <a:cs typeface="Arial" panose="020B0604020202020204" pitchFamily="34" charset="0"/>
            </a:endParaRPr>
          </a:p>
          <a:p>
            <a:pPr marL="285750" indent="-285750">
              <a:buFontTx/>
              <a:buChar char="-"/>
            </a:pPr>
            <a:r>
              <a:rPr lang="es-ES" sz="1600" dirty="0">
                <a:latin typeface="Arial" panose="020B0604020202020204" pitchFamily="34" charset="0"/>
                <a:cs typeface="Arial" panose="020B0604020202020204" pitchFamily="34" charset="0"/>
              </a:rPr>
              <a:t>Estructurada </a:t>
            </a:r>
          </a:p>
          <a:p>
            <a:pPr marL="285750" indent="-285750">
              <a:buFontTx/>
              <a:buChar char="-"/>
            </a:pPr>
            <a:r>
              <a:rPr lang="es-ES" sz="1600" dirty="0">
                <a:latin typeface="Arial" panose="020B0604020202020204" pitchFamily="34" charset="0"/>
                <a:cs typeface="Arial" panose="020B0604020202020204" pitchFamily="34" charset="0"/>
              </a:rPr>
              <a:t>Activa </a:t>
            </a:r>
          </a:p>
          <a:p>
            <a:pPr marL="285750" indent="-285750">
              <a:buFontTx/>
              <a:buChar char="-"/>
            </a:pPr>
            <a:r>
              <a:rPr lang="es-ES" sz="1600" dirty="0">
                <a:latin typeface="Arial" panose="020B0604020202020204" pitchFamily="34" charset="0"/>
                <a:cs typeface="Arial" panose="020B0604020202020204" pitchFamily="34" charset="0"/>
              </a:rPr>
              <a:t>Orientada a objetivos y de tiempo limitado </a:t>
            </a:r>
          </a:p>
          <a:p>
            <a:pPr marL="285750" indent="-285750">
              <a:buFontTx/>
              <a:buChar char="-"/>
            </a:pPr>
            <a:endParaRPr lang="es-ES" sz="1600" dirty="0">
              <a:latin typeface="Arial" panose="020B0604020202020204" pitchFamily="34" charset="0"/>
              <a:cs typeface="Arial" panose="020B0604020202020204" pitchFamily="34" charset="0"/>
            </a:endParaRPr>
          </a:p>
          <a:p>
            <a:r>
              <a:rPr lang="es-ES" sz="1600" dirty="0">
                <a:latin typeface="Arial" panose="020B0604020202020204" pitchFamily="34" charset="0"/>
                <a:cs typeface="Arial" panose="020B0604020202020204" pitchFamily="34" charset="0"/>
              </a:rPr>
              <a:t>La cual trabaja sobre la relación entre pensamientos (cogniciones), emociones y conductas, enseñando al paciente estrategias prácticas para mejorar su funcionamiento psicológico y calidad de vida.</a:t>
            </a:r>
            <a:endParaRPr lang="en-US" sz="16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BA4F1A6-F3F0-187C-13CE-D52D540B02F7}"/>
              </a:ext>
            </a:extLst>
          </p:cNvPr>
          <p:cNvPicPr>
            <a:picLocks noChangeAspect="1"/>
          </p:cNvPicPr>
          <p:nvPr/>
        </p:nvPicPr>
        <p:blipFill>
          <a:blip r:embed="rId4"/>
          <a:stretch>
            <a:fillRect/>
          </a:stretch>
        </p:blipFill>
        <p:spPr>
          <a:xfrm>
            <a:off x="253571" y="3586059"/>
            <a:ext cx="4109422" cy="2999705"/>
          </a:xfrm>
          <a:prstGeom prst="rect">
            <a:avLst/>
          </a:prstGeom>
        </p:spPr>
      </p:pic>
    </p:spTree>
    <p:extLst>
      <p:ext uri="{BB962C8B-B14F-4D97-AF65-F5344CB8AC3E}">
        <p14:creationId xmlns:p14="http://schemas.microsoft.com/office/powerpoint/2010/main" val="378864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B4F46-90BC-51DE-C827-5A80AA09478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E82558-4CE8-0F03-2C91-4EFEB8905EFD}"/>
              </a:ext>
            </a:extLst>
          </p:cNvPr>
          <p:cNvPicPr>
            <a:picLocks noChangeAspect="1"/>
          </p:cNvPicPr>
          <p:nvPr/>
        </p:nvPicPr>
        <p:blipFill>
          <a:blip r:embed="rId3"/>
          <a:stretch>
            <a:fillRect/>
          </a:stretch>
        </p:blipFill>
        <p:spPr>
          <a:xfrm>
            <a:off x="42564" y="70785"/>
            <a:ext cx="1518204" cy="934279"/>
          </a:xfrm>
          <a:prstGeom prst="rect">
            <a:avLst/>
          </a:prstGeom>
        </p:spPr>
      </p:pic>
      <p:cxnSp>
        <p:nvCxnSpPr>
          <p:cNvPr id="21" name="Straight Connector 20">
            <a:extLst>
              <a:ext uri="{FF2B5EF4-FFF2-40B4-BE49-F238E27FC236}">
                <a16:creationId xmlns:a16="http://schemas.microsoft.com/office/drawing/2014/main" id="{45E41ACD-D91F-D5F7-60D7-B52367B595B7}"/>
              </a:ext>
            </a:extLst>
          </p:cNvPr>
          <p:cNvCxnSpPr>
            <a:cxnSpLocks/>
          </p:cNvCxnSpPr>
          <p:nvPr/>
        </p:nvCxnSpPr>
        <p:spPr>
          <a:xfrm>
            <a:off x="203200" y="1217242"/>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cxnSp>
        <p:nvCxnSpPr>
          <p:cNvPr id="24" name="Straight Connector 23">
            <a:extLst>
              <a:ext uri="{FF2B5EF4-FFF2-40B4-BE49-F238E27FC236}">
                <a16:creationId xmlns:a16="http://schemas.microsoft.com/office/drawing/2014/main" id="{058306C3-70A6-8D7F-7C70-A568F3682486}"/>
              </a:ext>
            </a:extLst>
          </p:cNvPr>
          <p:cNvCxnSpPr>
            <a:cxnSpLocks/>
          </p:cNvCxnSpPr>
          <p:nvPr/>
        </p:nvCxnSpPr>
        <p:spPr>
          <a:xfrm>
            <a:off x="171268" y="6751540"/>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583B51C1-5AA5-FF75-661E-8FB54AD0812F}"/>
              </a:ext>
            </a:extLst>
          </p:cNvPr>
          <p:cNvSpPr txBox="1"/>
          <p:nvPr/>
        </p:nvSpPr>
        <p:spPr>
          <a:xfrm>
            <a:off x="1820437" y="353258"/>
            <a:ext cx="10022158" cy="584775"/>
          </a:xfrm>
          <a:prstGeom prst="rect">
            <a:avLst/>
          </a:prstGeom>
          <a:noFill/>
        </p:spPr>
        <p:txBody>
          <a:bodyPr wrap="square">
            <a:spAutoFit/>
          </a:bodyPr>
          <a:lstStyle/>
          <a:p>
            <a:r>
              <a:rPr lang="es-ES" sz="3200" dirty="0">
                <a:latin typeface="Arial" panose="020B0604020202020204" pitchFamily="34" charset="0"/>
                <a:cs typeface="Arial" panose="020B0604020202020204" pitchFamily="34" charset="0"/>
              </a:rPr>
              <a:t>¿Cómo se trabaja con el paciente en la TCC?</a:t>
            </a:r>
            <a:endParaRPr lang="en-US" sz="32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FBE6F1EC-E057-EFD4-86D4-F1D10D1B1340}"/>
              </a:ext>
            </a:extLst>
          </p:cNvPr>
          <p:cNvSpPr txBox="1"/>
          <p:nvPr/>
        </p:nvSpPr>
        <p:spPr>
          <a:xfrm>
            <a:off x="159654" y="1255240"/>
            <a:ext cx="11817531" cy="2631490"/>
          </a:xfrm>
          <a:prstGeom prst="rect">
            <a:avLst/>
          </a:prstGeom>
          <a:noFill/>
        </p:spPr>
        <p:txBody>
          <a:bodyPr wrap="square">
            <a:spAutoFit/>
          </a:bodyPr>
          <a:lstStyle/>
          <a:p>
            <a:pPr algn="just"/>
            <a:r>
              <a:rPr lang="es-ES" sz="1500" dirty="0">
                <a:latin typeface="Arial" panose="020B0604020202020204" pitchFamily="34" charset="0"/>
                <a:cs typeface="Arial" panose="020B0604020202020204" pitchFamily="34" charset="0"/>
              </a:rPr>
              <a:t>La relación terapéutica en la TCC es colaborativa, es decir, el terapeuta y el paciente trabajan como un equipo.</a:t>
            </a:r>
          </a:p>
          <a:p>
            <a:pPr algn="just"/>
            <a:endParaRPr lang="es-ES" sz="1500" dirty="0">
              <a:latin typeface="Arial" panose="020B0604020202020204" pitchFamily="34" charset="0"/>
              <a:cs typeface="Arial" panose="020B0604020202020204" pitchFamily="34" charset="0"/>
            </a:endParaRPr>
          </a:p>
          <a:p>
            <a:pPr algn="just"/>
            <a:r>
              <a:rPr lang="es-ES" sz="1500" dirty="0">
                <a:latin typeface="Arial" panose="020B0604020202020204" pitchFamily="34" charset="0"/>
                <a:cs typeface="Arial" panose="020B0604020202020204" pitchFamily="34" charset="0"/>
              </a:rPr>
              <a:t>Características del trabajo terapéutico:</a:t>
            </a:r>
          </a:p>
          <a:p>
            <a:pPr algn="just"/>
            <a:r>
              <a:rPr lang="es-ES" sz="1500" b="1" dirty="0">
                <a:latin typeface="Arial" panose="020B0604020202020204" pitchFamily="34" charset="0"/>
                <a:cs typeface="Arial" panose="020B0604020202020204" pitchFamily="34" charset="0"/>
              </a:rPr>
              <a:t>- Psicoeducación</a:t>
            </a:r>
            <a:r>
              <a:rPr lang="es-ES" sz="1500" dirty="0">
                <a:latin typeface="Arial" panose="020B0604020202020204" pitchFamily="34" charset="0"/>
                <a:cs typeface="Arial" panose="020B0604020202020204" pitchFamily="34" charset="0"/>
              </a:rPr>
              <a:t>: Se explica al paciente cómo funcionan sus pensamientos, emociones y conductas.</a:t>
            </a:r>
          </a:p>
          <a:p>
            <a:pPr algn="just"/>
            <a:r>
              <a:rPr lang="es-ES" sz="1500" b="1" dirty="0">
                <a:latin typeface="Arial" panose="020B0604020202020204" pitchFamily="34" charset="0"/>
                <a:cs typeface="Arial" panose="020B0604020202020204" pitchFamily="34" charset="0"/>
              </a:rPr>
              <a:t>- Evaluación inicial</a:t>
            </a:r>
            <a:r>
              <a:rPr lang="es-ES" sz="1500" dirty="0">
                <a:latin typeface="Arial" panose="020B0604020202020204" pitchFamily="34" charset="0"/>
                <a:cs typeface="Arial" panose="020B0604020202020204" pitchFamily="34" charset="0"/>
              </a:rPr>
              <a:t>: Identificación del problema, detonantes, pensamientos automáticos y conductas asociadas.</a:t>
            </a:r>
          </a:p>
          <a:p>
            <a:pPr algn="just"/>
            <a:r>
              <a:rPr lang="es-ES" sz="1500" b="1" dirty="0">
                <a:latin typeface="Arial" panose="020B0604020202020204" pitchFamily="34" charset="0"/>
                <a:cs typeface="Arial" panose="020B0604020202020204" pitchFamily="34" charset="0"/>
              </a:rPr>
              <a:t>- Establecimiento de objetivos:</a:t>
            </a:r>
            <a:r>
              <a:rPr lang="es-ES" sz="1500" dirty="0">
                <a:latin typeface="Arial" panose="020B0604020202020204" pitchFamily="34" charset="0"/>
                <a:cs typeface="Arial" panose="020B0604020202020204" pitchFamily="34" charset="0"/>
              </a:rPr>
              <a:t> claros y alcanzables.</a:t>
            </a:r>
          </a:p>
          <a:p>
            <a:pPr algn="just"/>
            <a:r>
              <a:rPr lang="es-ES" sz="1500" b="1" dirty="0">
                <a:latin typeface="Arial" panose="020B0604020202020204" pitchFamily="34" charset="0"/>
                <a:cs typeface="Arial" panose="020B0604020202020204" pitchFamily="34" charset="0"/>
              </a:rPr>
              <a:t>- Registro y análisis de pensamientos</a:t>
            </a:r>
            <a:r>
              <a:rPr lang="es-ES" sz="1500" dirty="0">
                <a:latin typeface="Arial" panose="020B0604020202020204" pitchFamily="34" charset="0"/>
                <a:cs typeface="Arial" panose="020B0604020202020204" pitchFamily="34" charset="0"/>
              </a:rPr>
              <a:t>: Uso de herramientas como el registro ABC (Acontecimiento – </a:t>
            </a:r>
            <a:r>
              <a:rPr lang="es-ES" sz="1500" dirty="0" err="1">
                <a:latin typeface="Arial" panose="020B0604020202020204" pitchFamily="34" charset="0"/>
                <a:cs typeface="Arial" panose="020B0604020202020204" pitchFamily="34" charset="0"/>
              </a:rPr>
              <a:t>Belief</a:t>
            </a:r>
            <a:r>
              <a:rPr lang="es-ES" sz="1500" dirty="0">
                <a:latin typeface="Arial" panose="020B0604020202020204" pitchFamily="34" charset="0"/>
                <a:cs typeface="Arial" panose="020B0604020202020204" pitchFamily="34" charset="0"/>
              </a:rPr>
              <a:t>/creencia – Consecuencia).</a:t>
            </a:r>
          </a:p>
          <a:p>
            <a:pPr algn="just"/>
            <a:r>
              <a:rPr lang="es-ES" sz="1500" b="1" dirty="0">
                <a:latin typeface="Arial" panose="020B0604020202020204" pitchFamily="34" charset="0"/>
                <a:cs typeface="Arial" panose="020B0604020202020204" pitchFamily="34" charset="0"/>
              </a:rPr>
              <a:t>- Tareas para casa</a:t>
            </a:r>
            <a:r>
              <a:rPr lang="es-ES" sz="1500" dirty="0">
                <a:latin typeface="Arial" panose="020B0604020202020204" pitchFamily="34" charset="0"/>
                <a:cs typeface="Arial" panose="020B0604020202020204" pitchFamily="34" charset="0"/>
              </a:rPr>
              <a:t>: El paciente practica lo aprendido fuera de sesión.</a:t>
            </a:r>
          </a:p>
          <a:p>
            <a:pPr algn="just"/>
            <a:r>
              <a:rPr lang="es-ES" sz="1500" b="1" dirty="0">
                <a:latin typeface="Arial" panose="020B0604020202020204" pitchFamily="34" charset="0"/>
                <a:cs typeface="Arial" panose="020B0604020202020204" pitchFamily="34" charset="0"/>
              </a:rPr>
              <a:t>- Seguimiento y ajuste</a:t>
            </a:r>
            <a:r>
              <a:rPr lang="es-ES" sz="1500" dirty="0">
                <a:latin typeface="Arial" panose="020B0604020202020204" pitchFamily="34" charset="0"/>
                <a:cs typeface="Arial" panose="020B0604020202020204" pitchFamily="34" charset="0"/>
              </a:rPr>
              <a:t>: Se evalúa el progreso y se modifican estrategias si es necesario.</a:t>
            </a:r>
          </a:p>
          <a:p>
            <a:pPr algn="just"/>
            <a:endParaRPr lang="es-ES" sz="1500" dirty="0">
              <a:latin typeface="Arial" panose="020B0604020202020204" pitchFamily="34" charset="0"/>
              <a:cs typeface="Arial" panose="020B0604020202020204" pitchFamily="34" charset="0"/>
            </a:endParaRPr>
          </a:p>
          <a:p>
            <a:pPr algn="just"/>
            <a:r>
              <a:rPr lang="es-ES" sz="1500" dirty="0">
                <a:latin typeface="Arial" panose="020B0604020202020204" pitchFamily="34" charset="0"/>
                <a:cs typeface="Arial" panose="020B0604020202020204" pitchFamily="34" charset="0"/>
              </a:rPr>
              <a:t>El paciente tiene un rol activo y responsable de su proceso terapéutico.</a:t>
            </a:r>
            <a:endParaRPr lang="en-US" sz="15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5DCE54A-F1CB-2C72-6749-9AC12374A079}"/>
              </a:ext>
            </a:extLst>
          </p:cNvPr>
          <p:cNvPicPr>
            <a:picLocks noChangeAspect="1"/>
          </p:cNvPicPr>
          <p:nvPr/>
        </p:nvPicPr>
        <p:blipFill>
          <a:blip r:embed="rId4"/>
          <a:stretch>
            <a:fillRect/>
          </a:stretch>
        </p:blipFill>
        <p:spPr>
          <a:xfrm>
            <a:off x="7390670" y="3429001"/>
            <a:ext cx="4586515" cy="3205742"/>
          </a:xfrm>
          <a:prstGeom prst="rect">
            <a:avLst/>
          </a:prstGeom>
        </p:spPr>
      </p:pic>
    </p:spTree>
    <p:extLst>
      <p:ext uri="{BB962C8B-B14F-4D97-AF65-F5344CB8AC3E}">
        <p14:creationId xmlns:p14="http://schemas.microsoft.com/office/powerpoint/2010/main" val="3954786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70995-3A08-6397-38F8-F88DADBC279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3D2E543-D529-1A71-10BB-5BD7DFBB806F}"/>
              </a:ext>
            </a:extLst>
          </p:cNvPr>
          <p:cNvPicPr>
            <a:picLocks noChangeAspect="1"/>
          </p:cNvPicPr>
          <p:nvPr/>
        </p:nvPicPr>
        <p:blipFill>
          <a:blip r:embed="rId3"/>
          <a:stretch>
            <a:fillRect/>
          </a:stretch>
        </p:blipFill>
        <p:spPr>
          <a:xfrm>
            <a:off x="42564" y="70785"/>
            <a:ext cx="1518204" cy="934279"/>
          </a:xfrm>
          <a:prstGeom prst="rect">
            <a:avLst/>
          </a:prstGeom>
        </p:spPr>
      </p:pic>
      <p:cxnSp>
        <p:nvCxnSpPr>
          <p:cNvPr id="21" name="Straight Connector 20">
            <a:extLst>
              <a:ext uri="{FF2B5EF4-FFF2-40B4-BE49-F238E27FC236}">
                <a16:creationId xmlns:a16="http://schemas.microsoft.com/office/drawing/2014/main" id="{6AA1FA7A-F235-357B-D3B1-E19D06B3A35D}"/>
              </a:ext>
            </a:extLst>
          </p:cNvPr>
          <p:cNvCxnSpPr>
            <a:cxnSpLocks/>
          </p:cNvCxnSpPr>
          <p:nvPr/>
        </p:nvCxnSpPr>
        <p:spPr>
          <a:xfrm>
            <a:off x="203200" y="1217242"/>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cxnSp>
        <p:nvCxnSpPr>
          <p:cNvPr id="24" name="Straight Connector 23">
            <a:extLst>
              <a:ext uri="{FF2B5EF4-FFF2-40B4-BE49-F238E27FC236}">
                <a16:creationId xmlns:a16="http://schemas.microsoft.com/office/drawing/2014/main" id="{08124404-78FF-0A7F-FDA0-7A3AA31A457F}"/>
              </a:ext>
            </a:extLst>
          </p:cNvPr>
          <p:cNvCxnSpPr>
            <a:cxnSpLocks/>
          </p:cNvCxnSpPr>
          <p:nvPr/>
        </p:nvCxnSpPr>
        <p:spPr>
          <a:xfrm>
            <a:off x="171268" y="6751540"/>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FD8C69AA-3517-3AF2-98A0-43A8D2A17DE7}"/>
              </a:ext>
            </a:extLst>
          </p:cNvPr>
          <p:cNvSpPr txBox="1"/>
          <p:nvPr/>
        </p:nvSpPr>
        <p:spPr>
          <a:xfrm>
            <a:off x="1820437" y="353258"/>
            <a:ext cx="10022158" cy="584775"/>
          </a:xfrm>
          <a:prstGeom prst="rect">
            <a:avLst/>
          </a:prstGeom>
          <a:noFill/>
        </p:spPr>
        <p:txBody>
          <a:bodyPr wrap="square">
            <a:spAutoFit/>
          </a:bodyPr>
          <a:lstStyle/>
          <a:p>
            <a:r>
              <a:rPr lang="es-ES" sz="3200" dirty="0">
                <a:latin typeface="Arial" panose="020B0604020202020204" pitchFamily="34" charset="0"/>
                <a:cs typeface="Arial" panose="020B0604020202020204" pitchFamily="34" charset="0"/>
              </a:rPr>
              <a:t>Objetivo de la Terapia Cognitivo‑Conductual</a:t>
            </a:r>
            <a:endParaRPr lang="en-US" sz="32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56F33926-C76F-B5C6-9A2C-5B47C16EDFE5}"/>
              </a:ext>
            </a:extLst>
          </p:cNvPr>
          <p:cNvSpPr txBox="1"/>
          <p:nvPr/>
        </p:nvSpPr>
        <p:spPr>
          <a:xfrm>
            <a:off x="171267" y="1222284"/>
            <a:ext cx="11881395" cy="2862322"/>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El objetivo principal de la TCC es:</a:t>
            </a:r>
          </a:p>
          <a:p>
            <a:r>
              <a:rPr lang="es-ES" dirty="0">
                <a:latin typeface="Arial" panose="020B0604020202020204" pitchFamily="34" charset="0"/>
                <a:cs typeface="Arial" panose="020B0604020202020204" pitchFamily="34" charset="0"/>
              </a:rPr>
              <a:t>Reducir el malestar psicológico y mejorar el funcionamiento emocional, conductual y social del paciente, dotándolo de habilidades que pueda aplicar de manera autónoma en el presente y el futuro.</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Otros objetivos específicos incluyen:</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 Identificar y modificar pensamientos irracionales o disfuncionales.</a:t>
            </a:r>
          </a:p>
          <a:p>
            <a:r>
              <a:rPr lang="es-ES" dirty="0">
                <a:latin typeface="Arial" panose="020B0604020202020204" pitchFamily="34" charset="0"/>
                <a:cs typeface="Arial" panose="020B0604020202020204" pitchFamily="34" charset="0"/>
              </a:rPr>
              <a:t>- Incrementar conductas adaptativas.</a:t>
            </a:r>
          </a:p>
          <a:p>
            <a:r>
              <a:rPr lang="es-ES" dirty="0">
                <a:latin typeface="Arial" panose="020B0604020202020204" pitchFamily="34" charset="0"/>
                <a:cs typeface="Arial" panose="020B0604020202020204" pitchFamily="34" charset="0"/>
              </a:rPr>
              <a:t>- Desarrollar habilidades de afrontamiento.</a:t>
            </a:r>
          </a:p>
          <a:p>
            <a:r>
              <a:rPr lang="es-ES" dirty="0">
                <a:latin typeface="Arial" panose="020B0604020202020204" pitchFamily="34" charset="0"/>
                <a:cs typeface="Arial" panose="020B0604020202020204" pitchFamily="34" charset="0"/>
              </a:rPr>
              <a:t>- Prevenir recaídas.</a:t>
            </a:r>
            <a:endParaRPr lang="en-US"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49C7261-2472-E9BE-F426-5A28AA6E9DC1}"/>
              </a:ext>
            </a:extLst>
          </p:cNvPr>
          <p:cNvPicPr>
            <a:picLocks noChangeAspect="1"/>
          </p:cNvPicPr>
          <p:nvPr/>
        </p:nvPicPr>
        <p:blipFill>
          <a:blip r:embed="rId4"/>
          <a:stretch>
            <a:fillRect/>
          </a:stretch>
        </p:blipFill>
        <p:spPr>
          <a:xfrm>
            <a:off x="6686042" y="3311913"/>
            <a:ext cx="5334689" cy="3222406"/>
          </a:xfrm>
          <a:prstGeom prst="rect">
            <a:avLst/>
          </a:prstGeom>
        </p:spPr>
      </p:pic>
    </p:spTree>
    <p:extLst>
      <p:ext uri="{BB962C8B-B14F-4D97-AF65-F5344CB8AC3E}">
        <p14:creationId xmlns:p14="http://schemas.microsoft.com/office/powerpoint/2010/main" val="2857011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08DCE-EF6B-C7CC-5BF5-DDDEE5A92C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22760FE-7AF8-CF21-286E-B820E6D5E5F3}"/>
              </a:ext>
            </a:extLst>
          </p:cNvPr>
          <p:cNvPicPr>
            <a:picLocks noChangeAspect="1"/>
          </p:cNvPicPr>
          <p:nvPr/>
        </p:nvPicPr>
        <p:blipFill>
          <a:blip r:embed="rId3"/>
          <a:stretch>
            <a:fillRect/>
          </a:stretch>
        </p:blipFill>
        <p:spPr>
          <a:xfrm>
            <a:off x="42564" y="70785"/>
            <a:ext cx="1518204" cy="934279"/>
          </a:xfrm>
          <a:prstGeom prst="rect">
            <a:avLst/>
          </a:prstGeom>
        </p:spPr>
      </p:pic>
      <p:cxnSp>
        <p:nvCxnSpPr>
          <p:cNvPr id="21" name="Straight Connector 20">
            <a:extLst>
              <a:ext uri="{FF2B5EF4-FFF2-40B4-BE49-F238E27FC236}">
                <a16:creationId xmlns:a16="http://schemas.microsoft.com/office/drawing/2014/main" id="{E1879B7D-2289-D9D8-C0FC-D65A77489CB3}"/>
              </a:ext>
            </a:extLst>
          </p:cNvPr>
          <p:cNvCxnSpPr>
            <a:cxnSpLocks/>
          </p:cNvCxnSpPr>
          <p:nvPr/>
        </p:nvCxnSpPr>
        <p:spPr>
          <a:xfrm>
            <a:off x="203200" y="1217242"/>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cxnSp>
        <p:nvCxnSpPr>
          <p:cNvPr id="24" name="Straight Connector 23">
            <a:extLst>
              <a:ext uri="{FF2B5EF4-FFF2-40B4-BE49-F238E27FC236}">
                <a16:creationId xmlns:a16="http://schemas.microsoft.com/office/drawing/2014/main" id="{2A2DD5D5-65FC-47F0-1621-937FDC8B2C7A}"/>
              </a:ext>
            </a:extLst>
          </p:cNvPr>
          <p:cNvCxnSpPr>
            <a:cxnSpLocks/>
          </p:cNvCxnSpPr>
          <p:nvPr/>
        </p:nvCxnSpPr>
        <p:spPr>
          <a:xfrm>
            <a:off x="171268" y="6751540"/>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2043E77F-CBE3-68CD-9BBA-43D7669F229F}"/>
              </a:ext>
            </a:extLst>
          </p:cNvPr>
          <p:cNvSpPr txBox="1"/>
          <p:nvPr/>
        </p:nvSpPr>
        <p:spPr>
          <a:xfrm>
            <a:off x="1820437" y="353258"/>
            <a:ext cx="10022158" cy="584775"/>
          </a:xfrm>
          <a:prstGeom prst="rect">
            <a:avLst/>
          </a:prstGeom>
          <a:noFill/>
        </p:spPr>
        <p:txBody>
          <a:bodyPr wrap="square">
            <a:spAutoFit/>
          </a:bodyPr>
          <a:lstStyle/>
          <a:p>
            <a:r>
              <a:rPr lang="es-ES" sz="3200" dirty="0">
                <a:latin typeface="Arial" panose="020B0604020202020204" pitchFamily="34" charset="0"/>
                <a:cs typeface="Arial" panose="020B0604020202020204" pitchFamily="34" charset="0"/>
              </a:rPr>
              <a:t>Enfoques dentro de la TCC.</a:t>
            </a:r>
            <a:endParaRPr lang="en-US" sz="3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FD19122-A44E-89AA-0223-3CDFDB8D93C2}"/>
              </a:ext>
            </a:extLst>
          </p:cNvPr>
          <p:cNvSpPr txBox="1"/>
          <p:nvPr/>
        </p:nvSpPr>
        <p:spPr>
          <a:xfrm>
            <a:off x="115513" y="1284274"/>
            <a:ext cx="11849463" cy="2585323"/>
          </a:xfrm>
          <a:prstGeom prst="rect">
            <a:avLst/>
          </a:prstGeom>
          <a:noFill/>
        </p:spPr>
        <p:txBody>
          <a:bodyPr wrap="square">
            <a:spAutoFit/>
          </a:bodyPr>
          <a:lstStyle/>
          <a:p>
            <a:r>
              <a:rPr lang="es-ES" dirty="0"/>
              <a:t>La TCC no es un modelo único, sino un conjunto de enfoques relacionados, entre ellos:</a:t>
            </a:r>
          </a:p>
          <a:p>
            <a:endParaRPr lang="es-ES" dirty="0"/>
          </a:p>
          <a:p>
            <a:pPr marL="285750" indent="-285750">
              <a:buFontTx/>
              <a:buChar char="-"/>
            </a:pPr>
            <a:r>
              <a:rPr lang="es-ES" b="1" dirty="0"/>
              <a:t>Terapia Cognitiva (Beck)</a:t>
            </a:r>
            <a:r>
              <a:rPr lang="es-ES" dirty="0"/>
              <a:t>Se centra en los pensamientos automáticos y creencias nucleares.</a:t>
            </a:r>
          </a:p>
          <a:p>
            <a:pPr marL="285750" indent="-285750">
              <a:buFontTx/>
              <a:buChar char="-"/>
            </a:pPr>
            <a:r>
              <a:rPr lang="es-ES" b="1" dirty="0"/>
              <a:t>Terapia Conductual </a:t>
            </a:r>
            <a:r>
              <a:rPr lang="es-ES" dirty="0"/>
              <a:t>Enfocada en la modificación directa de conductas a través de aprendizaje.</a:t>
            </a:r>
          </a:p>
          <a:p>
            <a:pPr marL="285750" indent="-285750">
              <a:buFontTx/>
              <a:buChar char="-"/>
            </a:pPr>
            <a:r>
              <a:rPr lang="es-ES" b="1" dirty="0"/>
              <a:t>Terapia Racional Emotivo‑Conductual (Ellis)</a:t>
            </a:r>
            <a:r>
              <a:rPr lang="es-ES" dirty="0"/>
              <a:t>Trabaja sobre creencias irracionales y absolutistas.</a:t>
            </a:r>
          </a:p>
          <a:p>
            <a:pPr marL="285750" indent="-285750">
              <a:buFontTx/>
              <a:buChar char="-"/>
            </a:pPr>
            <a:r>
              <a:rPr lang="es-ES" b="1" dirty="0"/>
              <a:t>Terapias Cognitivo‑Conductuales de tercera ola </a:t>
            </a:r>
          </a:p>
          <a:p>
            <a:r>
              <a:rPr lang="es-ES" dirty="0"/>
              <a:t>	Terapia de Aceptación y Compromiso (ACT)</a:t>
            </a:r>
          </a:p>
          <a:p>
            <a:r>
              <a:rPr lang="es-ES" dirty="0"/>
              <a:t>	Terapia Dialéctico‑Conductual (DBT)</a:t>
            </a:r>
          </a:p>
          <a:p>
            <a:r>
              <a:rPr lang="es-ES" dirty="0"/>
              <a:t>	Terapia basada en Mindfulness</a:t>
            </a:r>
            <a:endParaRPr lang="en-US" dirty="0"/>
          </a:p>
        </p:txBody>
      </p:sp>
      <p:pic>
        <p:nvPicPr>
          <p:cNvPr id="12" name="Picture 11">
            <a:extLst>
              <a:ext uri="{FF2B5EF4-FFF2-40B4-BE49-F238E27FC236}">
                <a16:creationId xmlns:a16="http://schemas.microsoft.com/office/drawing/2014/main" id="{095FD59B-BDCE-A988-DDF1-B5ABA7CB0CC2}"/>
              </a:ext>
            </a:extLst>
          </p:cNvPr>
          <p:cNvPicPr>
            <a:picLocks noChangeAspect="1"/>
          </p:cNvPicPr>
          <p:nvPr/>
        </p:nvPicPr>
        <p:blipFill>
          <a:blip r:embed="rId4"/>
          <a:stretch>
            <a:fillRect/>
          </a:stretch>
        </p:blipFill>
        <p:spPr>
          <a:xfrm>
            <a:off x="6040244" y="2798956"/>
            <a:ext cx="4899102" cy="3825339"/>
          </a:xfrm>
          <a:prstGeom prst="rect">
            <a:avLst/>
          </a:prstGeom>
        </p:spPr>
      </p:pic>
    </p:spTree>
    <p:extLst>
      <p:ext uri="{BB962C8B-B14F-4D97-AF65-F5344CB8AC3E}">
        <p14:creationId xmlns:p14="http://schemas.microsoft.com/office/powerpoint/2010/main" val="330804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6C371-9116-36AE-DE24-F777ECEC21E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9ABB68-8DB1-1A98-95E1-9D80D0C62F7A}"/>
              </a:ext>
            </a:extLst>
          </p:cNvPr>
          <p:cNvPicPr>
            <a:picLocks noChangeAspect="1"/>
          </p:cNvPicPr>
          <p:nvPr/>
        </p:nvPicPr>
        <p:blipFill>
          <a:blip r:embed="rId3"/>
          <a:stretch>
            <a:fillRect/>
          </a:stretch>
        </p:blipFill>
        <p:spPr>
          <a:xfrm>
            <a:off x="42564" y="70785"/>
            <a:ext cx="1518204" cy="934279"/>
          </a:xfrm>
          <a:prstGeom prst="rect">
            <a:avLst/>
          </a:prstGeom>
        </p:spPr>
      </p:pic>
      <p:cxnSp>
        <p:nvCxnSpPr>
          <p:cNvPr id="21" name="Straight Connector 20">
            <a:extLst>
              <a:ext uri="{FF2B5EF4-FFF2-40B4-BE49-F238E27FC236}">
                <a16:creationId xmlns:a16="http://schemas.microsoft.com/office/drawing/2014/main" id="{6B6BD6E6-7B2A-3A0C-1F45-C66642BE2810}"/>
              </a:ext>
            </a:extLst>
          </p:cNvPr>
          <p:cNvCxnSpPr>
            <a:cxnSpLocks/>
          </p:cNvCxnSpPr>
          <p:nvPr/>
        </p:nvCxnSpPr>
        <p:spPr>
          <a:xfrm>
            <a:off x="203200" y="1217242"/>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cxnSp>
        <p:nvCxnSpPr>
          <p:cNvPr id="24" name="Straight Connector 23">
            <a:extLst>
              <a:ext uri="{FF2B5EF4-FFF2-40B4-BE49-F238E27FC236}">
                <a16:creationId xmlns:a16="http://schemas.microsoft.com/office/drawing/2014/main" id="{F07BC1ED-FAE8-4D14-3456-1D35AA272E4A}"/>
              </a:ext>
            </a:extLst>
          </p:cNvPr>
          <p:cNvCxnSpPr>
            <a:cxnSpLocks/>
          </p:cNvCxnSpPr>
          <p:nvPr/>
        </p:nvCxnSpPr>
        <p:spPr>
          <a:xfrm>
            <a:off x="171268" y="6751540"/>
            <a:ext cx="11849463" cy="0"/>
          </a:xfrm>
          <a:prstGeom prst="line">
            <a:avLst/>
          </a:prstGeom>
          <a:ln>
            <a:solidFill>
              <a:schemeClr val="tx2">
                <a:lumMod val="75000"/>
                <a:lumOff val="25000"/>
              </a:schemeClr>
            </a:solidFill>
          </a:ln>
        </p:spPr>
        <p:style>
          <a:lnRef idx="3">
            <a:schemeClr val="accent4"/>
          </a:lnRef>
          <a:fillRef idx="0">
            <a:schemeClr val="accent4"/>
          </a:fillRef>
          <a:effectRef idx="2">
            <a:schemeClr val="accent4"/>
          </a:effectRef>
          <a:fontRef idx="minor">
            <a:schemeClr val="tx1"/>
          </a:fontRef>
        </p:style>
      </p:cxnSp>
      <p:sp>
        <p:nvSpPr>
          <p:cNvPr id="8" name="TextBox 7">
            <a:extLst>
              <a:ext uri="{FF2B5EF4-FFF2-40B4-BE49-F238E27FC236}">
                <a16:creationId xmlns:a16="http://schemas.microsoft.com/office/drawing/2014/main" id="{6A4888D3-CAD6-03FC-F98C-E84E74F864DA}"/>
              </a:ext>
            </a:extLst>
          </p:cNvPr>
          <p:cNvSpPr txBox="1"/>
          <p:nvPr/>
        </p:nvSpPr>
        <p:spPr>
          <a:xfrm>
            <a:off x="1720075" y="353258"/>
            <a:ext cx="7412773" cy="523220"/>
          </a:xfrm>
          <a:prstGeom prst="rect">
            <a:avLst/>
          </a:prstGeom>
          <a:noFill/>
        </p:spPr>
        <p:txBody>
          <a:bodyPr wrap="square">
            <a:spAutoFit/>
          </a:bodyPr>
          <a:lstStyle/>
          <a:p>
            <a:r>
              <a:rPr lang="es-ES" sz="2800" dirty="0">
                <a:latin typeface="Arial" panose="020B0604020202020204" pitchFamily="34" charset="0"/>
                <a:cs typeface="Arial" panose="020B0604020202020204" pitchFamily="34" charset="0"/>
              </a:rPr>
              <a:t>¿Para qué personas es adecuada la TCC?</a:t>
            </a:r>
            <a:endParaRPr lang="en-US" sz="28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4F2DD43-8D0A-0CA2-7FAF-421E4712BCEE}"/>
              </a:ext>
            </a:extLst>
          </p:cNvPr>
          <p:cNvSpPr txBox="1"/>
          <p:nvPr/>
        </p:nvSpPr>
        <p:spPr>
          <a:xfrm>
            <a:off x="171268" y="1290073"/>
            <a:ext cx="11849463" cy="2862322"/>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La TCC es adecuada para:</a:t>
            </a:r>
          </a:p>
          <a:p>
            <a:endParaRPr lang="es-ES" dirty="0">
              <a:latin typeface="Arial" panose="020B0604020202020204" pitchFamily="34" charset="0"/>
              <a:cs typeface="Arial" panose="020B0604020202020204" pitchFamily="34" charset="0"/>
            </a:endParaRPr>
          </a:p>
          <a:p>
            <a:pPr marL="285750" indent="-285750">
              <a:buFontTx/>
              <a:buChar char="-"/>
            </a:pPr>
            <a:r>
              <a:rPr lang="es-ES" dirty="0">
                <a:latin typeface="Arial" panose="020B0604020202020204" pitchFamily="34" charset="0"/>
                <a:cs typeface="Arial" panose="020B0604020202020204" pitchFamily="34" charset="0"/>
              </a:rPr>
              <a:t>Personas con depresión, ansiedad, fobias, trastorno obsesivo‑compulsivo, estrés postraumático, trastornos alimentarios, entre otros.</a:t>
            </a:r>
          </a:p>
          <a:p>
            <a:pPr marL="285750" indent="-285750">
              <a:buFontTx/>
              <a:buChar char="-"/>
            </a:pPr>
            <a:r>
              <a:rPr lang="es-ES" dirty="0">
                <a:latin typeface="Arial" panose="020B0604020202020204" pitchFamily="34" charset="0"/>
                <a:cs typeface="Arial" panose="020B0604020202020204" pitchFamily="34" charset="0"/>
              </a:rPr>
              <a:t>Personas que desean un enfoque práctico y estructurado.</a:t>
            </a:r>
          </a:p>
          <a:p>
            <a:pPr marL="285750" indent="-285750">
              <a:buFontTx/>
              <a:buChar char="-"/>
            </a:pPr>
            <a:r>
              <a:rPr lang="es-ES" dirty="0">
                <a:latin typeface="Arial" panose="020B0604020202020204" pitchFamily="34" charset="0"/>
                <a:cs typeface="Arial" panose="020B0604020202020204" pitchFamily="34" charset="0"/>
              </a:rPr>
              <a:t>Pacientes motivados a participar activamente.</a:t>
            </a:r>
          </a:p>
          <a:p>
            <a:pPr marL="285750" indent="-285750">
              <a:buFontTx/>
              <a:buChar char="-"/>
            </a:pPr>
            <a:r>
              <a:rPr lang="es-ES" dirty="0">
                <a:latin typeface="Arial" panose="020B0604020202020204" pitchFamily="34" charset="0"/>
                <a:cs typeface="Arial" panose="020B0604020202020204" pitchFamily="34" charset="0"/>
              </a:rPr>
              <a:t>Adultos, adolescentes y niños (con adaptaciones).</a:t>
            </a:r>
          </a:p>
          <a:p>
            <a:pPr marL="285750" indent="-285750">
              <a:buFontTx/>
              <a:buChar char="-"/>
            </a:pPr>
            <a:r>
              <a:rPr lang="es-ES" dirty="0">
                <a:latin typeface="Arial" panose="020B0604020202020204" pitchFamily="34" charset="0"/>
                <a:cs typeface="Arial" panose="020B0604020202020204" pitchFamily="34" charset="0"/>
              </a:rPr>
              <a:t>Personas que buscan aprender herramientas concretas para manejar sus problemas.</a:t>
            </a:r>
          </a:p>
          <a:p>
            <a:pPr marL="285750" indent="-285750">
              <a:buFontTx/>
              <a:buChar char="-"/>
            </a:pPr>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No depende del nivel educativo, sino de la disposición al trabajo terapéutico.</a:t>
            </a:r>
            <a:endParaRPr lang="en-US"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8A1ABCF3-1AF2-BD04-E488-D01DC0CD7F30}"/>
              </a:ext>
            </a:extLst>
          </p:cNvPr>
          <p:cNvPicPr>
            <a:picLocks noChangeAspect="1"/>
          </p:cNvPicPr>
          <p:nvPr/>
        </p:nvPicPr>
        <p:blipFill>
          <a:blip r:embed="rId4"/>
          <a:stretch>
            <a:fillRect/>
          </a:stretch>
        </p:blipFill>
        <p:spPr>
          <a:xfrm>
            <a:off x="3300760" y="4152395"/>
            <a:ext cx="5062655" cy="2518614"/>
          </a:xfrm>
          <a:prstGeom prst="rect">
            <a:avLst/>
          </a:prstGeom>
        </p:spPr>
      </p:pic>
    </p:spTree>
    <p:extLst>
      <p:ext uri="{BB962C8B-B14F-4D97-AF65-F5344CB8AC3E}">
        <p14:creationId xmlns:p14="http://schemas.microsoft.com/office/powerpoint/2010/main" val="2951349483"/>
      </p:ext>
    </p:extLst>
  </p:cSld>
  <p:clrMapOvr>
    <a:masterClrMapping/>
  </p:clrMapOvr>
</p:sld>
</file>

<file path=ppt/theme/theme1.xml><?xml version="1.0" encoding="utf-8"?>
<a:theme xmlns:a="http://schemas.openxmlformats.org/drawingml/2006/main" name="Forma de burbuja">
  <a:themeElements>
    <a:clrScheme name="Bubbleform">
      <a:dk1>
        <a:srgbClr val="000000"/>
      </a:dk1>
      <a:lt1>
        <a:srgbClr val="FFFFFF"/>
      </a:lt1>
      <a:dk2>
        <a:srgbClr val="4E4AD8"/>
      </a:dk2>
      <a:lt2>
        <a:srgbClr val="DCD8DC"/>
      </a:lt2>
      <a:accent1>
        <a:srgbClr val="6C7FF6"/>
      </a:accent1>
      <a:accent2>
        <a:srgbClr val="8760DC"/>
      </a:accent2>
      <a:accent3>
        <a:srgbClr val="5D739A"/>
      </a:accent3>
      <a:accent4>
        <a:srgbClr val="6997AF"/>
      </a:accent4>
      <a:accent5>
        <a:srgbClr val="84ACB6"/>
      </a:accent5>
      <a:accent6>
        <a:srgbClr val="6F8183"/>
      </a:accent6>
      <a:hlink>
        <a:srgbClr val="69A020"/>
      </a:hlink>
      <a:folHlink>
        <a:srgbClr val="8C8C8C"/>
      </a:folHlink>
    </a:clrScheme>
    <a:fontScheme name="Custom 78">
      <a:majorFont>
        <a:latin typeface="Biome"/>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bbleform_win32_KO_V11" id="{86725AD0-D160-4069-8876-4ED9C8033A79}" vid="{9647EED2-E3EB-419E-B9CB-199FA54454E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1576</Words>
  <Application>Microsoft Office PowerPoint</Application>
  <PresentationFormat>Widescreen</PresentationFormat>
  <Paragraphs>80</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Avenir Next LT Pro Light</vt:lpstr>
      <vt:lpstr>Biome</vt:lpstr>
      <vt:lpstr>Calibri</vt:lpstr>
      <vt:lpstr>Forma de burbuja</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2</cp:revision>
  <dcterms:created xsi:type="dcterms:W3CDTF">2025-11-25T18:57:06Z</dcterms:created>
  <dcterms:modified xsi:type="dcterms:W3CDTF">2026-03-19T19:26:02Z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a46355-4d07-4939-a6f8-8ba816b56327_Enabled">
    <vt:lpwstr>true</vt:lpwstr>
  </property>
  <property fmtid="{D5CDD505-2E9C-101B-9397-08002B2CF9AE}" pid="3" name="MSIP_Label_82a46355-4d07-4939-a6f8-8ba816b56327_SetDate">
    <vt:lpwstr>2026-03-13T16:06:50Z</vt:lpwstr>
  </property>
  <property fmtid="{D5CDD505-2E9C-101B-9397-08002B2CF9AE}" pid="4" name="MSIP_Label_82a46355-4d07-4939-a6f8-8ba816b56327_Method">
    <vt:lpwstr>Standard</vt:lpwstr>
  </property>
  <property fmtid="{D5CDD505-2E9C-101B-9397-08002B2CF9AE}" pid="5" name="MSIP_Label_82a46355-4d07-4939-a6f8-8ba816b56327_Name">
    <vt:lpwstr>Internal Use Only</vt:lpwstr>
  </property>
  <property fmtid="{D5CDD505-2E9C-101B-9397-08002B2CF9AE}" pid="6" name="MSIP_Label_82a46355-4d07-4939-a6f8-8ba816b56327_SiteId">
    <vt:lpwstr>c9f9d6eb-ac24-4f8d-ba12-8aca79668852</vt:lpwstr>
  </property>
  <property fmtid="{D5CDD505-2E9C-101B-9397-08002B2CF9AE}" pid="7" name="MSIP_Label_82a46355-4d07-4939-a6f8-8ba816b56327_ActionId">
    <vt:lpwstr>945e3a34-2da3-4a77-b535-fb8e306fd856</vt:lpwstr>
  </property>
  <property fmtid="{D5CDD505-2E9C-101B-9397-08002B2CF9AE}" pid="8" name="MSIP_Label_82a46355-4d07-4939-a6f8-8ba816b56327_ContentBits">
    <vt:lpwstr>0</vt:lpwstr>
  </property>
</Properties>
</file>