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13004-13B3-4C96-9D56-CFA88032A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811871"/>
            <a:ext cx="8915399" cy="1841152"/>
          </a:xfrm>
        </p:spPr>
        <p:txBody>
          <a:bodyPr>
            <a:normAutofit fontScale="90000"/>
          </a:bodyPr>
          <a:lstStyle/>
          <a:p>
            <a:pPr algn="ctr"/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r>
              <a:rPr lang="es-CO" sz="4000" dirty="0"/>
              <a:t>FUNDAMENTOS DE LA CONSEJERIA CRISTIANA </a:t>
            </a:r>
            <a:endParaRPr lang="es-419" sz="4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CAD336-A2A3-4B00-800C-E0DCE848E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es-CO" b="1" dirty="0"/>
          </a:p>
          <a:p>
            <a:pPr algn="ctr"/>
            <a:r>
              <a:rPr lang="es-CO" b="1" dirty="0"/>
              <a:t>MAESTRÍA EN PSICOLOGIA Y CONSEJERIA FAMILIAR</a:t>
            </a:r>
          </a:p>
          <a:p>
            <a:pPr algn="ctr"/>
            <a:r>
              <a:rPr lang="es-CO" b="1" dirty="0"/>
              <a:t>RUBBY MARTÍNEZ</a:t>
            </a:r>
            <a:endParaRPr lang="es-419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2B695B9-AE52-480F-B3EC-41132EECB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062" y="526260"/>
            <a:ext cx="4560203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9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A67103-460C-4995-AF49-D4BA5B841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621379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CUATRO PILARES BASADAS EN LAS ESCRITURAS, CON LA AYUDA DEL ESPIRITU SANTO</a:t>
            </a:r>
            <a:endParaRPr lang="es-419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B1563D-E65B-46A8-BDEE-E2C1EE28E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500132"/>
            <a:ext cx="9008621" cy="4097438"/>
          </a:xfrm>
        </p:spPr>
        <p:txBody>
          <a:bodyPr>
            <a:normAutofit/>
          </a:bodyPr>
          <a:lstStyle/>
          <a:p>
            <a:r>
              <a:rPr lang="es-CO" sz="3200" b="1" dirty="0">
                <a:solidFill>
                  <a:srgbClr val="FF0000"/>
                </a:solidFill>
              </a:rPr>
              <a:t>1. DIGNIDAD</a:t>
            </a:r>
            <a:r>
              <a:rPr lang="es-CO" sz="3200" b="1" dirty="0"/>
              <a:t>: </a:t>
            </a:r>
            <a:r>
              <a:rPr lang="es-CO" sz="2400" b="1" dirty="0"/>
              <a:t>Creado a  imagen de Dios</a:t>
            </a:r>
          </a:p>
          <a:p>
            <a:r>
              <a:rPr lang="es-CO" sz="3200" b="1" dirty="0">
                <a:solidFill>
                  <a:srgbClr val="FF0000"/>
                </a:solidFill>
              </a:rPr>
              <a:t>2. DEPRABACIÓN </a:t>
            </a:r>
            <a:r>
              <a:rPr lang="es-CO" sz="3200" b="1" dirty="0"/>
              <a:t>: </a:t>
            </a:r>
            <a:r>
              <a:rPr lang="es-CO" sz="2400" b="1" dirty="0"/>
              <a:t>Caída del Hombre</a:t>
            </a:r>
          </a:p>
          <a:p>
            <a:r>
              <a:rPr lang="es-CO" sz="3200" b="1" dirty="0">
                <a:solidFill>
                  <a:srgbClr val="FF0000"/>
                </a:solidFill>
              </a:rPr>
              <a:t>3. REDENCION </a:t>
            </a:r>
            <a:r>
              <a:rPr lang="es-CO" sz="3200" b="1" dirty="0"/>
              <a:t>: </a:t>
            </a:r>
            <a:r>
              <a:rPr lang="es-CO" sz="2600" b="1" dirty="0"/>
              <a:t>Jesús  </a:t>
            </a:r>
            <a:r>
              <a:rPr lang="es-MX" sz="2600" b="1" dirty="0"/>
              <a:t>rescatando, liberando al ser humano para reconciliarlo con Dios </a:t>
            </a:r>
          </a:p>
          <a:p>
            <a:endParaRPr lang="es-CO" sz="2600" b="1" dirty="0"/>
          </a:p>
          <a:p>
            <a:r>
              <a:rPr lang="es-CO" sz="3200" b="1" dirty="0">
                <a:solidFill>
                  <a:srgbClr val="FF0000"/>
                </a:solidFill>
              </a:rPr>
              <a:t>4. RESTAURACION: </a:t>
            </a:r>
            <a:r>
              <a:rPr lang="es-CO" sz="2800" b="1" dirty="0">
                <a:solidFill>
                  <a:schemeClr val="tx1"/>
                </a:solidFill>
              </a:rPr>
              <a:t>Transformación, sanación</a:t>
            </a:r>
            <a:endParaRPr lang="es-CO" sz="2800" b="1" dirty="0">
              <a:solidFill>
                <a:srgbClr val="FF0000"/>
              </a:solidFill>
            </a:endParaRPr>
          </a:p>
          <a:p>
            <a:endParaRPr lang="es-419" sz="3200" b="1" dirty="0"/>
          </a:p>
        </p:txBody>
      </p:sp>
    </p:spTree>
    <p:extLst>
      <p:ext uri="{BB962C8B-B14F-4D97-AF65-F5344CB8AC3E}">
        <p14:creationId xmlns:p14="http://schemas.microsoft.com/office/powerpoint/2010/main" val="345857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494C9F-975D-47C7-83BB-ABF433194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604" y="624088"/>
            <a:ext cx="9509327" cy="1280890"/>
          </a:xfrm>
        </p:spPr>
        <p:txBody>
          <a:bodyPr/>
          <a:lstStyle/>
          <a:p>
            <a:r>
              <a:rPr lang="es-CO" b="1" dirty="0"/>
              <a:t>1. DIGNIDAD</a:t>
            </a:r>
            <a:br>
              <a:rPr lang="es-CO" b="1" dirty="0"/>
            </a:br>
            <a:endParaRPr lang="es-419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569010-73B6-42D8-8656-22759BC97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043" y="1527858"/>
            <a:ext cx="10335569" cy="5011838"/>
          </a:xfrm>
        </p:spPr>
        <p:txBody>
          <a:bodyPr>
            <a:normAutofit lnSpcReduction="10000"/>
          </a:bodyPr>
          <a:lstStyle/>
          <a:p>
            <a:r>
              <a:rPr lang="es-CO" sz="3200" b="1" dirty="0"/>
              <a:t>CREADO A IMAGEN Y SEMEJANZA DE DIOS</a:t>
            </a:r>
          </a:p>
          <a:p>
            <a:r>
              <a:rPr lang="es-CO" sz="2000" b="1" dirty="0"/>
              <a:t>GENESIS 1:26-27</a:t>
            </a:r>
          </a:p>
          <a:p>
            <a:endParaRPr lang="es-CO" sz="2000" b="1" dirty="0"/>
          </a:p>
          <a:p>
            <a:r>
              <a:rPr lang="es-CO" sz="3200" b="1" dirty="0"/>
              <a:t>Esa dignidad es el reflejo de Dios</a:t>
            </a:r>
          </a:p>
          <a:p>
            <a:r>
              <a:rPr lang="es-CO" sz="3200" b="1" dirty="0"/>
              <a:t> en el hombre</a:t>
            </a:r>
          </a:p>
          <a:p>
            <a:r>
              <a:rPr lang="es-CO" sz="2000" b="1" dirty="0"/>
              <a:t>-Con conocimiento de Dios</a:t>
            </a:r>
          </a:p>
          <a:p>
            <a:r>
              <a:rPr lang="es-CO" sz="2000" b="1" dirty="0"/>
              <a:t>-Con Capacidad racional</a:t>
            </a:r>
          </a:p>
          <a:p>
            <a:r>
              <a:rPr lang="es-CO" sz="2000" b="1" dirty="0"/>
              <a:t>-Con Capacidad emocional</a:t>
            </a:r>
          </a:p>
          <a:p>
            <a:r>
              <a:rPr lang="es-CO" sz="2000" b="1" dirty="0"/>
              <a:t>-Con Capacidad relacional</a:t>
            </a:r>
          </a:p>
          <a:p>
            <a:r>
              <a:rPr lang="es-CO" sz="2000" b="1" dirty="0"/>
              <a:t>-Con propósito</a:t>
            </a:r>
          </a:p>
          <a:p>
            <a:r>
              <a:rPr lang="es-CO" sz="2000" b="1" dirty="0"/>
              <a:t> </a:t>
            </a:r>
          </a:p>
          <a:p>
            <a:endParaRPr lang="es-CO" sz="2000" b="1" dirty="0"/>
          </a:p>
          <a:p>
            <a:endParaRPr lang="es-CO" sz="2000" b="1" dirty="0"/>
          </a:p>
          <a:p>
            <a:pPr marL="0" indent="0">
              <a:buNone/>
            </a:pPr>
            <a:endParaRPr lang="es-CO" sz="2000" b="1" dirty="0"/>
          </a:p>
          <a:p>
            <a:endParaRPr lang="es-419" sz="3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E27BB49-5889-4B6A-97EC-D2BE9EE98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876" y="2712574"/>
            <a:ext cx="2958055" cy="295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8161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76</TotalTime>
  <Words>113</Words>
  <Application>Microsoft Office PowerPoint</Application>
  <PresentationFormat>Panorámica</PresentationFormat>
  <Paragraphs>24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Espiral</vt:lpstr>
      <vt:lpstr>    FUNDAMENTOS DE LA CONSEJERIA CRISTIANA </vt:lpstr>
      <vt:lpstr>CUATRO PILARES BASADAS EN LAS ESCRITURAS, CON LA AYUDA DEL ESPIRITU SANTO</vt:lpstr>
      <vt:lpstr>1. DIGNIDAD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FUNDAMENTOS DE LA CONSEJERIA CRISTIANA</dc:title>
  <dc:creator>Alvaro de Jesús Méndez Rueda</dc:creator>
  <cp:lastModifiedBy>Alvaro de Jesús Méndez Rueda</cp:lastModifiedBy>
  <cp:revision>8</cp:revision>
  <dcterms:created xsi:type="dcterms:W3CDTF">2026-03-18T20:31:05Z</dcterms:created>
  <dcterms:modified xsi:type="dcterms:W3CDTF">2026-03-18T21:47:11Z</dcterms:modified>
</cp:coreProperties>
</file>