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92" r:id="rId1"/>
  </p:sldMasterIdLst>
  <p:notesMasterIdLst>
    <p:notesMasterId r:id="rId12"/>
  </p:notesMasterIdLst>
  <p:handoutMasterIdLst>
    <p:handoutMasterId r:id="rId13"/>
  </p:handoutMasterIdLst>
  <p:sldIdLst>
    <p:sldId id="256" r:id="rId2"/>
    <p:sldId id="2563" r:id="rId3"/>
    <p:sldId id="2564" r:id="rId4"/>
    <p:sldId id="2565" r:id="rId5"/>
    <p:sldId id="2566" r:id="rId6"/>
    <p:sldId id="2567" r:id="rId7"/>
    <p:sldId id="2568" r:id="rId8"/>
    <p:sldId id="2569" r:id="rId9"/>
    <p:sldId id="2570" r:id="rId10"/>
    <p:sldId id="2571" r:id="rId11"/>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A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DDBBB9-2D2F-4CA5-B682-ED1CD7E2B03D}" v="1" dt="2026-03-13T16:07:59.6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86" autoAdjust="0"/>
    <p:restoredTop sz="94557"/>
  </p:normalViewPr>
  <p:slideViewPr>
    <p:cSldViewPr snapToGrid="0">
      <p:cViewPr varScale="1">
        <p:scale>
          <a:sx n="65" d="100"/>
          <a:sy n="65" d="100"/>
        </p:scale>
        <p:origin x="576" y="6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Marcador de fecha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223FF85-4E34-4546-B772-76DFA4A6051B}" type="datetimeFigureOut">
              <a:rPr lang="en-US" smtClean="0"/>
              <a:t>3/13/2026</a:t>
            </a:fld>
            <a:endParaRPr lang="en-US"/>
          </a:p>
        </p:txBody>
      </p:sp>
      <p:sp>
        <p:nvSpPr>
          <p:cNvPr id="4" name="Marcador de pie de página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Marcador de número de diapositiva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1BF7180-4EDD-4E08-9775-7398C11D66ED}" type="slidenum">
              <a:rPr lang="en-US" smtClean="0"/>
              <a:t>‹#›</a:t>
            </a:fld>
            <a:endParaRPr lang="en-US"/>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B5CC398-6116-4BD2-9FAD-9822FDA158BE}" type="datetimeFigureOut">
              <a:rPr lang="en-US" smtClean="0"/>
              <a:t>3/13/2026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8EFF46E-6B43-41F9-9272-B566D03A251C}" type="slidenum">
              <a:rPr lang="en-US" smtClean="0"/>
              <a:t>‹#›</a:t>
            </a:fld>
            <a:endParaRPr lang="en-US"/>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5D9603-2EED-4B1F-A5C5-102D72E48AF0}" type="slidenum">
              <a:rPr kumimoji="0" lang="es-MX"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s-MX" sz="1200" b="0" i="0" u="none" strike="noStrike" kern="1200" cap="none" spc="0" normalizeH="0" baseline="0" noProof="0" dirty="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997612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La oración ocupa un lugar central en la terapia cristiana para las adicciones, ya que conecta al drogadicto con el poder transformador de Dios. Orar junto con la persona permite pedir valor, entrega y fortaleza para enfrentar el proceso de recuperación, reconociendo que no se trata solo de un esfuerzo humano. La Biblia enseña que Dios no nos ha dado un espíritu de cobardía, sino de poder, amor y dominio propio, cualidades esenciales para vencer la adicción. La oración también fortalece la fe, renueva la esperanza y ayuda al individuo a experimentar el acompañamiento divino en los momentos de mayor debilidad. Integrar la oración de manera constante en el proceso terapéutico contribuye a una recuperación más profunda y significativa, centrada no solo en dejar la droga, sino en vivir una vida transformada y con propósito. 
 Origen de imagen: biblioteca de contenido de Microsoft 365</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10</a:t>
            </a:fld>
            <a:endParaRPr lang="en-US"/>
          </a:p>
        </p:txBody>
      </p:sp>
    </p:spTree>
    <p:extLst>
      <p:ext uri="{BB962C8B-B14F-4D97-AF65-F5344CB8AC3E}">
        <p14:creationId xmlns:p14="http://schemas.microsoft.com/office/powerpoint/2010/main" val="3298304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La dependencia de las drogas debe comprenderse como un problema integral que afecta a la persona en todas sus dimensiones: física, emocional, mental, social y espiritual. No se trata únicamente de una conducta aislada o de una debilidad momentánea, sino de una condición compleja que envuelve a todo el ser. El consumo prolongado de sustancias genera daños físicos evidentes, como deterioro de la salud, alteraciones neurológicas y dependencia química, pero también produce profundas heridas emocionales y espirituales que influyen en la forma en que la persona se percibe a sí misma y se relaciona con los demás. En muchos casos, el drogadicto vive en una especie de mundo ilusorio, caracterizado por pensamientos distorsionados, sentimientos paralizantes, aislamiento social y una desconexión progresiva de la realidad y de su propósito de vida. Esta situación suele generar una sensación de impotencia y desesperanza, donde la persona siente que no hay salida ni retorno posible. Además, la adicción impacta negativamente en la familia y en el entorno social, provocando conflictos, desconfianza y ruptura de vínculos significativos. Desde una perspectiva cristiana, también se reconoce un vacío espiritual, un alejamiento de Dios y una pérdida del sentido trascendente de la vida. Comprender la adicción como un problema total es fundamental para evitar enfoques reduccionistas y para promover una intervención terapéutica que sea verdaderamente transformadora. Solo al abordar todas estas áreas de manera conjunta es posible ofrecer una ayuda efectiva y duradera, orientada no solo a dejar la sustancia, sino a restaurar integralmente a la persona. 
 Origen de imagen: biblioteca de contenido de Microsoft 365</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2</a:t>
            </a:fld>
            <a:endParaRPr lang="en-US"/>
          </a:p>
        </p:txBody>
      </p:sp>
    </p:spTree>
    <p:extLst>
      <p:ext uri="{BB962C8B-B14F-4D97-AF65-F5344CB8AC3E}">
        <p14:creationId xmlns:p14="http://schemas.microsoft.com/office/powerpoint/2010/main" val="2407159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El abandono de las drogas es un proceso profundamente doloroso tanto en el plano físico como en el psicológico, especialmente para quienes han desarrollado una dependencia severa. Durante la etapa de abstinencia, el cuerpo reacciona ante la falta de la sustancia, provocando síntomas que pueden incluir ansiedad extrema, depresión, temblores, dolores intensos, insomnio y, en algunos casos, complicaciones médicas graves. Por esta razón, el retiro del consumo sin vigilancia médica puede resultar peligroso e incluso poner en riesgo la vida del adicto. Más allá del sufrimiento físico, también se presenta un fuerte impacto emocional, ya que la persona debe enfrentar sentimientos de culpa, vergüenza, miedo e inseguridad que antes intentaba anestesiar con las drogas. El proceso de liberación de la dependencia no es inmediato; suele ser prolongado y requiere constancia, disciplina y apoyo continuo. En este camino, el acompañamiento profesional y espiritual es esencial para ayudar al individuo a comprender lo que está ocurriendo en su cuerpo y en su mente, y para darle herramientas que le permitan resistir la tentación de recaer. Asimismo, es fundamental contar con un sistema de respaldo sólido que incluya a la familia, la comunidad y, cuando sea posible, un centro especializado. Reconocer el dolor y los riesgos del abandono permite prepararse adecuadamente y asumir el proceso con responsabilidad, entendiendo que la rehabilitación es un camino gradual hacia la sanidad y la restauración integral de la vida. 
 Origen de imagen: biblioteca de contenido de Microsoft 365</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3</a:t>
            </a:fld>
            <a:endParaRPr lang="en-US"/>
          </a:p>
        </p:txBody>
      </p:sp>
    </p:spTree>
    <p:extLst>
      <p:ext uri="{BB962C8B-B14F-4D97-AF65-F5344CB8AC3E}">
        <p14:creationId xmlns:p14="http://schemas.microsoft.com/office/powerpoint/2010/main" val="2626161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Un elemento clave en la terapia para las adicciones es el deseo genuino de la persona por recibir ayuda y cambiar su situación. Ningún proceso terapéutico puede ser plenamente efectivo si el adicto no reconoce su problema y no está dispuesto a dar los primeros pasos hacia la recuperación. En muchos contextos familiares e incluso en iglesias, es común encontrar padres o parientes profundamente angustiados por la situación de un hijo o sobrino que consume drogas. Sin embargo, cuando el joven o adulto no quiere asistir a consulta ni aceptar ayuda terapéutica, las posibilidades de intervención se reducen considerablemente. En estos casos, desde la perspectiva cristiana, la oración se convierte en una herramienta fundamental, pidiendo a Dios que toque el corazón de la persona y despierte en ella el deseo de cambiar. El reconocimiento voluntario de la necesidad de ayuda marca el inicio del proceso de restauración, ya que implica humildad y apertura. Este deseo personal también fortalece el compromiso con el tratamiento, aumenta la probabilidad de perseverar en los momentos difíciles y facilita la colaboración con consejeros y profesionales. La motivación interna es, por tanto, un motor indispensable para la rehabilitación, ya que permite que la persona asuma un rol activo y responsable en su propio proceso de sanidad. 
 Origen de imagen: biblioteca de contenido de Microsoft 365</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4</a:t>
            </a:fld>
            <a:endParaRPr lang="en-US"/>
          </a:p>
        </p:txBody>
      </p:sp>
    </p:spTree>
    <p:extLst>
      <p:ext uri="{BB962C8B-B14F-4D97-AF65-F5344CB8AC3E}">
        <p14:creationId xmlns:p14="http://schemas.microsoft.com/office/powerpoint/2010/main" val="296880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El consejero cristiano desempeña un papel fundamental en la terapia para las adicciones, especialmente en el ámbito espiritual y emocional. Su labor principal consiste en acompañar al drogadicto con amor, compasión y verdad, fomentando su entrega a Cristo como Señor y Salvador. Este primer paso de fe puede generar una nueva perspectiva de vida y una motivación profunda para abandonar el vicio y buscar una vida plena. El consejero no actúa como juez ni como moralista, sino como un guía que escucha, orienta y sostiene al asesorado durante su proceso. Además, ayuda a la persona a comprender que la fe no elimina automáticamente todos los problemas, sino que abre un camino de transformación progresiva. Parte importante de su función es animar al adicto a perseverar, recordándole que la gracia de Dios es suficiente y que Su amor no es condicionado por los errores del pasado. El consejero también puede servir de puente entre el adicto y otros recursos de apoyo, como grupos cristianos, iglesias o centros de tratamiento especializados. De esta manera, su rol va más allá de la orientación espiritual, integrándose en un acompañamiento integral que busca la restauración total del individuo. 
 Origen de imagen: biblioteca de contenido de Microsoft 365</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5</a:t>
            </a:fld>
            <a:endParaRPr lang="en-US"/>
          </a:p>
        </p:txBody>
      </p:sp>
    </p:spTree>
    <p:extLst>
      <p:ext uri="{BB962C8B-B14F-4D97-AF65-F5344CB8AC3E}">
        <p14:creationId xmlns:p14="http://schemas.microsoft.com/office/powerpoint/2010/main" val="1437743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Incluso después de una entrega sincera a Cristo, suele ser necesario seguir trabajando en los factores personales que llevaron a la persona al consumo de drogas. Entre estos factores se encuentran problemas como una mala autoimagen, inseguridad, temor, sentimientos profundos de culpa, experiencias de abuso, conflictos de identidad y conductas inmorales. Estas heridas internas, si no son tratadas, pueden convertirse en detonantes de recaídas, ya que la persona puede volver a las drogas como una forma de escape emocional. La terapia cristiana reconoce la importancia de sanar estas áreas a través del acompañamiento, la consejería, la oración y, cuando es necesario, la intervención profesional. Identificar y abordar las causas profundas del vicio permite que la recuperación sea más sólida y duradera. Además, este trabajo personal ayuda al individuo a desarrollar una identidad renovada, basada en su valor como persona y en su relación con Dios, en lugar de definirse por su pasado o por su adicción. 
 Origen de imagen: biblioteca de contenido de Microsoft 365</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6</a:t>
            </a:fld>
            <a:endParaRPr lang="en-US"/>
          </a:p>
        </p:txBody>
      </p:sp>
    </p:spTree>
    <p:extLst>
      <p:ext uri="{BB962C8B-B14F-4D97-AF65-F5344CB8AC3E}">
        <p14:creationId xmlns:p14="http://schemas.microsoft.com/office/powerpoint/2010/main" val="3785228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La estrategia de asesoramiento cristiano para las adicciones se basa en principios de amor, respeto y responsabilidad. En primer lugar, se recomienda no sermonear ni condenar al drogadicto por su conducta, evitando discursos moralizantes que puedan generar rechazo. En su lugar, se debe mantener una actitud cordial y compasiva, mostrando disposición para escuchar y comprender. Escuchar activamente es clave, ya que permite que la persona exprese sus sentimientos, miedos y conflictos internos. Asimismo, es importante asegurarle que Dios le ama incondicionalmente y que Su gracia es suficiente para cubrir cualquier necesidad. Otro aspecto central es ayudar al adicto a enfrentar su responsabilidad personal, reconociendo que, aunque existan circunstancias externas, él tomó decisiones que lo llevaron al consumo. Este reconocimiento no busca culpabilizar, sino empoderar al individuo para que asuma el control de su proceso de cambio con la ayuda de Dios. 
 Origen de imagen: biblioteca de contenido de Microsoft 365</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7</a:t>
            </a:fld>
            <a:endParaRPr lang="en-US"/>
          </a:p>
        </p:txBody>
      </p:sp>
    </p:spTree>
    <p:extLst>
      <p:ext uri="{BB962C8B-B14F-4D97-AF65-F5344CB8AC3E}">
        <p14:creationId xmlns:p14="http://schemas.microsoft.com/office/powerpoint/2010/main" val="3307387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Un paso decisivo en la rehabilitación es el abandono de las personas y ambientes que favorecieron el consumo de drogas. Permanecer en el mismo entorno suele aumentar el riesgo de recaída, ya que expone constantemente al individuo a tentaciones y presiones. En muchos casos, es necesario que el drogadicto reciba tratamiento en un centro especializado, donde pueda contar con supervisión médica y apoyo profesional durante el proceso de retiro y las primeras etapas de la rehabilitación. Estos centros ofrecen vigilancia continua, estructura y programas diseñados para ayudar a la persona a reconstruir su vida. El consejero cristiano, junto con la familia, puede desempeñar un papel activo en la búsqueda de estos recursos y en el acompañamiento durante el ingreso al tratamiento, entendiendo que el adicto no siempre tiene la capacidad o la voluntad de hacerlo por sí mismo. 
 Origen de imagen: biblioteca de contenido de Microsoft 365</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8</a:t>
            </a:fld>
            <a:endParaRPr lang="en-US"/>
          </a:p>
        </p:txBody>
      </p:sp>
    </p:spTree>
    <p:extLst>
      <p:ext uri="{BB962C8B-B14F-4D97-AF65-F5344CB8AC3E}">
        <p14:creationId xmlns:p14="http://schemas.microsoft.com/office/powerpoint/2010/main" val="1059327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El acompañamiento no termina con el ingreso a un centro de tratamiento; por el contrario, debe mantenerse tanto durante como después del proceso de rehabilitación. El consejero y la comunidad cristiana pueden ofrecer visitas frecuentes, apoyo emocional y guía espiritual, fomentando la lectura de la Biblia, la oración y la integración en una iglesia acogedora. También es de gran ayuda poner al rehabilitado en contacto con grupos de cristianos exdrogadictos, quienes pueden compartir sus experiencias y brindar un apoyo comprensivo. Este acompañamiento constante ayuda a consolidar los cambios logrados y a enfrentar los desafíos de la vida cotidiana sin recurrir nuevamente a las drogas. Además, permite seguir trabajando en los problemas personales que dieron origen a la adicción, fortaleciendo así la estabilidad emocional y espiritual del individuo. 
 Origen de imagen: biblioteca de contenido de Microsoft 365</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9</a:t>
            </a:fld>
            <a:endParaRPr lang="en-US"/>
          </a:p>
        </p:txBody>
      </p:sp>
    </p:spTree>
    <p:extLst>
      <p:ext uri="{BB962C8B-B14F-4D97-AF65-F5344CB8AC3E}">
        <p14:creationId xmlns:p14="http://schemas.microsoft.com/office/powerpoint/2010/main" val="38057143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26.sv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28.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p:bg>
      <p:bgRef idx="1001">
        <a:schemeClr val="bg1"/>
      </p:bgRef>
    </p:bg>
    <p:spTree>
      <p:nvGrpSpPr>
        <p:cNvPr id="1" name=""/>
        <p:cNvGrpSpPr/>
        <p:nvPr/>
      </p:nvGrpSpPr>
      <p:grpSpPr>
        <a:xfrm>
          <a:off x="0" y="0"/>
          <a:ext cx="0" cy="0"/>
          <a:chOff x="0" y="0"/>
          <a:chExt cx="0" cy="0"/>
        </a:xfrm>
      </p:grpSpPr>
      <p:pic>
        <p:nvPicPr>
          <p:cNvPr id="14" name="Imagen 13" descr="Un primer plano de un fondo azul y rosa&#10;&#10;El contenido generado por inteligencia artificial puede ser incorrecto.">
            <a:extLst>
              <a:ext uri="{FF2B5EF4-FFF2-40B4-BE49-F238E27FC236}">
                <a16:creationId xmlns:a16="http://schemas.microsoft.com/office/drawing/2014/main" id="{FA0DAAF8-1473-19E2-7A19-C912696FE1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ítulo 1">
            <a:extLst>
              <a:ext uri="{FF2B5EF4-FFF2-40B4-BE49-F238E27FC236}">
                <a16:creationId xmlns:a16="http://schemas.microsoft.com/office/drawing/2014/main" id="{59ED5AFE-4996-3F24-6A40-DB7BC8D42158}"/>
              </a:ext>
            </a:extLst>
          </p:cNvPr>
          <p:cNvSpPr>
            <a:spLocks noGrp="1"/>
          </p:cNvSpPr>
          <p:nvPr>
            <p:ph type="ctrTitle"/>
          </p:nvPr>
        </p:nvSpPr>
        <p:spPr>
          <a:xfrm>
            <a:off x="589041" y="2438400"/>
            <a:ext cx="10993359" cy="2684329"/>
          </a:xfrm>
        </p:spPr>
        <p:txBody>
          <a:bodyPr vert="horz" lIns="91440" tIns="45720" rIns="91440" bIns="45720" rtlCol="0" anchor="b">
            <a:normAutofit/>
          </a:bodyPr>
          <a:lstStyle>
            <a:lvl1pPr>
              <a:defRPr lang="en-US" sz="6600" dirty="0">
                <a:solidFill>
                  <a:schemeClr val="tx1"/>
                </a:solidFill>
              </a:defRPr>
            </a:lvl1pPr>
          </a:lstStyle>
          <a:p>
            <a:pPr lvl="0" rtl="0"/>
            <a:r>
              <a:rPr lang="es"/>
              <a:t>Haga clic para modificar el estilo de título del patrón</a:t>
            </a:r>
          </a:p>
        </p:txBody>
      </p:sp>
      <p:sp>
        <p:nvSpPr>
          <p:cNvPr id="9" name="Subtítulo 2">
            <a:extLst>
              <a:ext uri="{FF2B5EF4-FFF2-40B4-BE49-F238E27FC236}">
                <a16:creationId xmlns:a16="http://schemas.microsoft.com/office/drawing/2014/main" id="{6F756E8C-2C5E-B25F-5DAD-4E06067BC734}"/>
              </a:ext>
            </a:extLst>
          </p:cNvPr>
          <p:cNvSpPr>
            <a:spLocks noGrp="1"/>
          </p:cNvSpPr>
          <p:nvPr>
            <p:ph type="subTitle" idx="1"/>
          </p:nvPr>
        </p:nvSpPr>
        <p:spPr>
          <a:xfrm>
            <a:off x="589041" y="5257800"/>
            <a:ext cx="9164559" cy="914400"/>
          </a:xfrm>
        </p:spPr>
        <p:txBody>
          <a:bodyPr vert="horz" lIns="91440" tIns="45720" rIns="91440" bIns="45720" rtlCol="0">
            <a:normAutofit/>
          </a:bodyPr>
          <a:lstStyle>
            <a:lvl1pPr marL="0" indent="0">
              <a:buNone/>
              <a:defRPr lang="en-US" sz="2200" dirty="0">
                <a:solidFill>
                  <a:schemeClr val="tx1"/>
                </a:solidFill>
              </a:defRPr>
            </a:lvl1pPr>
          </a:lstStyle>
          <a:p>
            <a:pPr lvl="0" rtl="0"/>
            <a:r>
              <a:rPr lang="es"/>
              <a:t>Haga clic para editar el estilo de subtítulo del patrón</a:t>
            </a:r>
          </a:p>
        </p:txBody>
      </p:sp>
      <p:pic>
        <p:nvPicPr>
          <p:cNvPr id="2" name="Gráfico 1">
            <a:extLst>
              <a:ext uri="{FF2B5EF4-FFF2-40B4-BE49-F238E27FC236}">
                <a16:creationId xmlns:a16="http://schemas.microsoft.com/office/drawing/2014/main" id="{FB03B42F-CFBB-090D-EC8E-0FC7E903EE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11" name="Marcador de pie de página 10">
            <a:extLst>
              <a:ext uri="{FF2B5EF4-FFF2-40B4-BE49-F238E27FC236}">
                <a16:creationId xmlns:a16="http://schemas.microsoft.com/office/drawing/2014/main" id="{DD36ECCE-2AA5-C398-CA75-78EBCBDCF261}"/>
              </a:ext>
            </a:extLst>
          </p:cNvPr>
          <p:cNvSpPr>
            <a:spLocks noGrp="1"/>
          </p:cNvSpPr>
          <p:nvPr>
            <p:ph type="ftr" sz="quarter" idx="11"/>
          </p:nvPr>
        </p:nvSpPr>
        <p:spPr>
          <a:xfrm>
            <a:off x="6280176" y="152400"/>
            <a:ext cx="3200400" cy="365125"/>
          </a:xfrm>
        </p:spPr>
        <p:txBody>
          <a:bodyPr rtlCol="0"/>
          <a:lstStyle/>
          <a:p>
            <a:pPr rtl="0"/>
            <a:r>
              <a:rPr lang="es"/>
              <a:t>Texto de pie de página de muestra</a:t>
            </a:r>
          </a:p>
        </p:txBody>
      </p:sp>
      <p:sp>
        <p:nvSpPr>
          <p:cNvPr id="6" name="Marcador de fecha 5">
            <a:extLst>
              <a:ext uri="{FF2B5EF4-FFF2-40B4-BE49-F238E27FC236}">
                <a16:creationId xmlns:a16="http://schemas.microsoft.com/office/drawing/2014/main" id="{FA4C2171-40CE-DE50-6D13-60F77A548C03}"/>
              </a:ext>
            </a:extLst>
          </p:cNvPr>
          <p:cNvSpPr>
            <a:spLocks noGrp="1"/>
          </p:cNvSpPr>
          <p:nvPr>
            <p:ph type="dt" sz="half" idx="10"/>
          </p:nvPr>
        </p:nvSpPr>
        <p:spPr>
          <a:xfrm>
            <a:off x="9531099" y="152400"/>
            <a:ext cx="1800171" cy="365125"/>
          </a:xfrm>
        </p:spPr>
        <p:txBody>
          <a:bodyPr rtlCol="0"/>
          <a:lstStyle/>
          <a:p>
            <a:pPr rtl="0"/>
            <a:r>
              <a:rPr lang="en-US"/>
              <a:t>25/11/2025</a:t>
            </a:r>
          </a:p>
        </p:txBody>
      </p:sp>
      <p:sp>
        <p:nvSpPr>
          <p:cNvPr id="12" name="Marcador de número de diapositiva 11">
            <a:extLst>
              <a:ext uri="{FF2B5EF4-FFF2-40B4-BE49-F238E27FC236}">
                <a16:creationId xmlns:a16="http://schemas.microsoft.com/office/drawing/2014/main" id="{73F8FB25-49C8-A3FD-F32A-4C95B18F4A71}"/>
              </a:ext>
            </a:extLst>
          </p:cNvPr>
          <p:cNvSpPr>
            <a:spLocks noGrp="1"/>
          </p:cNvSpPr>
          <p:nvPr>
            <p:ph type="sldNum" sz="quarter" idx="12"/>
          </p:nvPr>
        </p:nvSpPr>
        <p:spPr>
          <a:xfrm>
            <a:off x="11381793" y="152400"/>
            <a:ext cx="429207" cy="365125"/>
          </a:xfrm>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7357190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cabezado de sección 2">
    <p:bg>
      <p:bgRef idx="1001">
        <a:schemeClr val="bg1"/>
      </p:bgRef>
    </p:bg>
    <p:spTree>
      <p:nvGrpSpPr>
        <p:cNvPr id="1" name=""/>
        <p:cNvGrpSpPr/>
        <p:nvPr/>
      </p:nvGrpSpPr>
      <p:grpSpPr>
        <a:xfrm>
          <a:off x="0" y="0"/>
          <a:ext cx="0" cy="0"/>
          <a:chOff x="0" y="0"/>
          <a:chExt cx="0" cy="0"/>
        </a:xfrm>
      </p:grpSpPr>
      <p:pic>
        <p:nvPicPr>
          <p:cNvPr id="14" name="Imagen 13" descr="Una imagen borrosa de color azul y rosa&#10;&#10;El contenido generado por inteligencia artificial puede ser incorrecto.">
            <a:extLst>
              <a:ext uri="{FF2B5EF4-FFF2-40B4-BE49-F238E27FC236}">
                <a16:creationId xmlns:a16="http://schemas.microsoft.com/office/drawing/2014/main" id="{E8AEC1E5-A1B0-5F0D-7E91-B99164B66A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sp>
        <p:nvSpPr>
          <p:cNvPr id="4" name="Título 1">
            <a:extLst>
              <a:ext uri="{FF2B5EF4-FFF2-40B4-BE49-F238E27FC236}">
                <a16:creationId xmlns:a16="http://schemas.microsoft.com/office/drawing/2014/main" id="{1AC02B19-E76A-5F06-CC78-E185C785940F}"/>
              </a:ext>
            </a:extLst>
          </p:cNvPr>
          <p:cNvSpPr>
            <a:spLocks noGrp="1"/>
          </p:cNvSpPr>
          <p:nvPr>
            <p:ph type="ctrTitle" hasCustomPrompt="1"/>
          </p:nvPr>
        </p:nvSpPr>
        <p:spPr>
          <a:xfrm>
            <a:off x="381000" y="1600200"/>
            <a:ext cx="11430000" cy="4572000"/>
          </a:xfrm>
        </p:spPr>
        <p:txBody>
          <a:bodyPr vert="horz" lIns="91440" tIns="45720" rIns="91440" bIns="45720" rtlCol="0" anchor="b">
            <a:normAutofit/>
          </a:bodyPr>
          <a:lstStyle>
            <a:lvl1pPr>
              <a:lnSpc>
                <a:spcPct val="75000"/>
              </a:lnSpc>
              <a:defRPr lang="en-US" sz="8600" cap="none" baseline="0" dirty="0">
                <a:solidFill>
                  <a:schemeClr val="tx1"/>
                </a:solidFill>
              </a:defRPr>
            </a:lvl1pPr>
          </a:lstStyle>
          <a:p>
            <a:pPr lvl="0" rtl="0"/>
            <a:r>
              <a:rPr lang="es"/>
              <a:t>Encabezado de sección</a:t>
            </a:r>
          </a:p>
        </p:txBody>
      </p:sp>
      <p:sp>
        <p:nvSpPr>
          <p:cNvPr id="5" name="Marcador de pie de página 4">
            <a:extLst>
              <a:ext uri="{FF2B5EF4-FFF2-40B4-BE49-F238E27FC236}">
                <a16:creationId xmlns:a16="http://schemas.microsoft.com/office/drawing/2014/main" id="{78F6BEA5-7812-E1C8-AD3A-DE3629179E0A}"/>
              </a:ext>
            </a:extLst>
          </p:cNvPr>
          <p:cNvSpPr>
            <a:spLocks noGrp="1"/>
          </p:cNvSpPr>
          <p:nvPr>
            <p:ph type="ftr" sz="quarter" idx="11"/>
          </p:nvPr>
        </p:nvSpPr>
        <p:spPr/>
        <p:txBody>
          <a:bodyPr rtlCol="0"/>
          <a:lstStyle>
            <a:lvl1pPr>
              <a:defRPr>
                <a:solidFill>
                  <a:schemeClr val="tx1"/>
                </a:solidFill>
              </a:defRPr>
            </a:lvl1pPr>
          </a:lstStyle>
          <a:p>
            <a:pPr rtl="0"/>
            <a:r>
              <a:rPr lang="es"/>
              <a:t>Ejemplo de Texto de pie de página</a:t>
            </a:r>
          </a:p>
        </p:txBody>
      </p:sp>
      <p:sp>
        <p:nvSpPr>
          <p:cNvPr id="3" name="Marcador de fecha 2">
            <a:extLst>
              <a:ext uri="{FF2B5EF4-FFF2-40B4-BE49-F238E27FC236}">
                <a16:creationId xmlns:a16="http://schemas.microsoft.com/office/drawing/2014/main" id="{5A3B1F3F-0C8E-5A7A-475A-00F1006A7B31}"/>
              </a:ext>
            </a:extLst>
          </p:cNvPr>
          <p:cNvSpPr>
            <a:spLocks noGrp="1"/>
          </p:cNvSpPr>
          <p:nvPr>
            <p:ph type="dt" sz="half" idx="10"/>
          </p:nvPr>
        </p:nvSpPr>
        <p:spPr/>
        <p:txBody>
          <a:bodyPr rtlCol="0"/>
          <a:lstStyle>
            <a:lvl1pPr>
              <a:defRPr>
                <a:solidFill>
                  <a:schemeClr val="tx1"/>
                </a:solidFill>
              </a:defRPr>
            </a:lvl1pPr>
          </a:lstStyle>
          <a:p>
            <a:pPr rtl="0"/>
            <a:r>
              <a:rPr lang="en-US"/>
              <a:t>25/11/2025</a:t>
            </a:r>
          </a:p>
        </p:txBody>
      </p:sp>
      <p:sp>
        <p:nvSpPr>
          <p:cNvPr id="6" name="Marcador de número de diapositiva 5">
            <a:extLst>
              <a:ext uri="{FF2B5EF4-FFF2-40B4-BE49-F238E27FC236}">
                <a16:creationId xmlns:a16="http://schemas.microsoft.com/office/drawing/2014/main" id="{9435B1E7-7CF5-B0DF-C56E-203939E591D7}"/>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42520384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701A1411-1618-7B55-6F05-E4292F281D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FC3F75D9-C1DA-5E09-7705-E8EDCDDEEF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0" y="0"/>
            <a:ext cx="12192000" cy="6858000"/>
          </a:xfrm>
          <a:prstGeom prst="rect">
            <a:avLst/>
          </a:prstGeom>
        </p:spPr>
      </p:pic>
      <p:sp>
        <p:nvSpPr>
          <p:cNvPr id="9" name="Título 1">
            <a:extLst>
              <a:ext uri="{FF2B5EF4-FFF2-40B4-BE49-F238E27FC236}">
                <a16:creationId xmlns:a16="http://schemas.microsoft.com/office/drawing/2014/main" id="{61423BE9-C6AD-3608-7312-55246E016EAA}"/>
              </a:ext>
            </a:extLst>
          </p:cNvPr>
          <p:cNvSpPr>
            <a:spLocks noGrp="1"/>
          </p:cNvSpPr>
          <p:nvPr>
            <p:ph type="title"/>
          </p:nvPr>
        </p:nvSpPr>
        <p:spPr>
          <a:xfrm>
            <a:off x="609600" y="685800"/>
            <a:ext cx="6629400" cy="1681218"/>
          </a:xfrm>
        </p:spPr>
        <p:txBody>
          <a:bodyPr rtlCol="0" anchor="t">
            <a:normAutofit/>
          </a:bodyPr>
          <a:lstStyle>
            <a:lvl1pPr>
              <a:defRPr sz="6800">
                <a:solidFill>
                  <a:schemeClr val="tx1"/>
                </a:solidFill>
              </a:defRPr>
            </a:lvl1pPr>
          </a:lstStyle>
          <a:p>
            <a:pPr rtl="0"/>
            <a:r>
              <a:rPr lang="es"/>
              <a:t>Haga clic para modificar el estilo de título del patrón</a:t>
            </a:r>
          </a:p>
        </p:txBody>
      </p:sp>
      <p:sp>
        <p:nvSpPr>
          <p:cNvPr id="13" name="Marcador de contenido 6">
            <a:extLst>
              <a:ext uri="{FF2B5EF4-FFF2-40B4-BE49-F238E27FC236}">
                <a16:creationId xmlns:a16="http://schemas.microsoft.com/office/drawing/2014/main" id="{4DB465B5-8C64-384F-7DC0-7C2D1C976108}"/>
              </a:ext>
            </a:extLst>
          </p:cNvPr>
          <p:cNvSpPr>
            <a:spLocks noGrp="1"/>
          </p:cNvSpPr>
          <p:nvPr>
            <p:ph sz="quarter" idx="13"/>
          </p:nvPr>
        </p:nvSpPr>
        <p:spPr>
          <a:xfrm>
            <a:off x="609601" y="2514600"/>
            <a:ext cx="7086599" cy="3463314"/>
          </a:xfrm>
        </p:spPr>
        <p:txBody>
          <a:bodyPr rtlCol="0">
            <a:normAutofit/>
          </a:bodyPr>
          <a:lstStyle>
            <a:lvl1pPr marL="457200" indent="-457200">
              <a:buFont typeface="+mj-lt"/>
              <a:buAutoNum type="arabicPeriod"/>
              <a:defRPr sz="1800">
                <a:solidFill>
                  <a:schemeClr val="tx1"/>
                </a:solidFill>
              </a:defRPr>
            </a:lvl1pPr>
            <a:lvl2pPr marL="685800" indent="-457200">
              <a:buFont typeface="+mj-lt"/>
              <a:buAutoNum type="arabicPeriod"/>
              <a:defRPr sz="1600">
                <a:solidFill>
                  <a:schemeClr val="tx1"/>
                </a:solidFill>
              </a:defRPr>
            </a:lvl2pPr>
            <a:lvl3pPr marL="800100" indent="-342900">
              <a:buFont typeface="+mj-lt"/>
              <a:buAutoNum type="arabicPeriod"/>
              <a:defRPr sz="1400">
                <a:solidFill>
                  <a:schemeClr val="tx1"/>
                </a:solidFill>
              </a:defRPr>
            </a:lvl3pPr>
            <a:lvl4pPr marL="1028700" indent="-342900">
              <a:buFont typeface="+mj-lt"/>
              <a:buAutoNum type="arabicPeriod"/>
              <a:defRPr sz="1400">
                <a:solidFill>
                  <a:schemeClr val="tx1"/>
                </a:solidFill>
              </a:defRPr>
            </a:lvl4pPr>
            <a:lvl5pPr marL="1257300" indent="-342900">
              <a:buFont typeface="+mj-lt"/>
              <a:buAutoNum type="arabicPeriod"/>
              <a:defRPr sz="1400">
                <a:solidFill>
                  <a:schemeClr val="tx1"/>
                </a:solidFill>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3" name="Marcador de pie de página 2">
            <a:extLst>
              <a:ext uri="{FF2B5EF4-FFF2-40B4-BE49-F238E27FC236}">
                <a16:creationId xmlns:a16="http://schemas.microsoft.com/office/drawing/2014/main" id="{1998790F-95AF-C438-81C4-A7AFBC618EE3}"/>
              </a:ext>
            </a:extLst>
          </p:cNvPr>
          <p:cNvSpPr>
            <a:spLocks noGrp="1"/>
          </p:cNvSpPr>
          <p:nvPr>
            <p:ph type="ftr" sz="quarter" idx="15"/>
          </p:nvPr>
        </p:nvSpPr>
        <p:spPr/>
        <p:txBody>
          <a:bodyPr rtlCol="0"/>
          <a:lstStyle>
            <a:lvl1pPr>
              <a:defRPr>
                <a:solidFill>
                  <a:schemeClr val="tx1"/>
                </a:solidFill>
              </a:defRPr>
            </a:lvl1pPr>
          </a:lstStyle>
          <a:p>
            <a:pPr rtl="0"/>
            <a:r>
              <a:rPr lang="es"/>
              <a:t>Ejemplo de Texto de pie de página</a:t>
            </a:r>
          </a:p>
        </p:txBody>
      </p:sp>
      <p:sp>
        <p:nvSpPr>
          <p:cNvPr id="2" name="Marcador de fecha 1">
            <a:extLst>
              <a:ext uri="{FF2B5EF4-FFF2-40B4-BE49-F238E27FC236}">
                <a16:creationId xmlns:a16="http://schemas.microsoft.com/office/drawing/2014/main" id="{99A11A83-974F-916E-4B94-072D216980E7}"/>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4" name="Marcador de número de diapositiva 3">
            <a:extLst>
              <a:ext uri="{FF2B5EF4-FFF2-40B4-BE49-F238E27FC236}">
                <a16:creationId xmlns:a16="http://schemas.microsoft.com/office/drawing/2014/main" id="{A5B9FFFF-03A0-FB05-6654-69512558AAE7}"/>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948801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con imagen">
    <p:bg>
      <p:bgPr>
        <a:solidFill>
          <a:schemeClr val="bg1"/>
        </a:solidFill>
        <a:effectLst/>
      </p:bgPr>
    </p:bg>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F295885B-1DD3-9A2F-6CE5-85B63AC5CD9F}"/>
              </a:ext>
            </a:extLst>
          </p:cNvPr>
          <p:cNvSpPr>
            <a:spLocks noGrp="1"/>
          </p:cNvSpPr>
          <p:nvPr>
            <p:ph type="title"/>
          </p:nvPr>
        </p:nvSpPr>
        <p:spPr>
          <a:xfrm>
            <a:off x="381000" y="4343400"/>
            <a:ext cx="4800599" cy="2133600"/>
          </a:xfrm>
        </p:spPr>
        <p:txBody>
          <a:bodyPr rtlCol="0" anchor="b">
            <a:normAutofit/>
          </a:bodyPr>
          <a:lstStyle>
            <a:lvl1pPr>
              <a:defRPr sz="7200"/>
            </a:lvl1pPr>
          </a:lstStyle>
          <a:p>
            <a:pPr rtl="0"/>
            <a:r>
              <a:rPr lang="es"/>
              <a:t>Haga clic para modificar el estilo de título del patrón</a:t>
            </a:r>
          </a:p>
        </p:txBody>
      </p:sp>
      <p:sp>
        <p:nvSpPr>
          <p:cNvPr id="6" name="Marcador de posición de imagen 34">
            <a:extLst>
              <a:ext uri="{FF2B5EF4-FFF2-40B4-BE49-F238E27FC236}">
                <a16:creationId xmlns:a16="http://schemas.microsoft.com/office/drawing/2014/main" id="{41D936BB-D3BE-42B9-6F9B-0D898AFA4EC9}"/>
              </a:ext>
            </a:extLst>
          </p:cNvPr>
          <p:cNvSpPr>
            <a:spLocks noGrp="1"/>
          </p:cNvSpPr>
          <p:nvPr>
            <p:ph type="pic" sz="quarter" idx="14"/>
          </p:nvPr>
        </p:nvSpPr>
        <p:spPr>
          <a:xfrm>
            <a:off x="152400" y="152400"/>
            <a:ext cx="11887200" cy="3733798"/>
          </a:xfrm>
          <a:custGeom>
            <a:avLst/>
            <a:gdLst>
              <a:gd name="connsiteX0" fmla="*/ 349240 w 11887200"/>
              <a:gd name="connsiteY0" fmla="*/ 0 h 3733798"/>
              <a:gd name="connsiteX1" fmla="*/ 11537960 w 11887200"/>
              <a:gd name="connsiteY1" fmla="*/ 0 h 3733798"/>
              <a:gd name="connsiteX2" fmla="*/ 11608344 w 11887200"/>
              <a:gd name="connsiteY2" fmla="*/ 7095 h 3733798"/>
              <a:gd name="connsiteX3" fmla="*/ 11887200 w 11887200"/>
              <a:gd name="connsiteY3" fmla="*/ 349249 h 3733798"/>
              <a:gd name="connsiteX4" fmla="*/ 11887200 w 11887200"/>
              <a:gd name="connsiteY4" fmla="*/ 2021400 h 3733798"/>
              <a:gd name="connsiteX5" fmla="*/ 11537950 w 11887200"/>
              <a:gd name="connsiteY5" fmla="*/ 2370650 h 3733798"/>
              <a:gd name="connsiteX6" fmla="*/ 5378450 w 11887200"/>
              <a:gd name="connsiteY6" fmla="*/ 2370650 h 3733798"/>
              <a:gd name="connsiteX7" fmla="*/ 5029200 w 11887200"/>
              <a:gd name="connsiteY7" fmla="*/ 2719900 h 3733798"/>
              <a:gd name="connsiteX8" fmla="*/ 5029200 w 11887200"/>
              <a:gd name="connsiteY8" fmla="*/ 3384548 h 3733798"/>
              <a:gd name="connsiteX9" fmla="*/ 4679950 w 11887200"/>
              <a:gd name="connsiteY9" fmla="*/ 3733798 h 3733798"/>
              <a:gd name="connsiteX10" fmla="*/ 349250 w 11887200"/>
              <a:gd name="connsiteY10" fmla="*/ 3733798 h 3733798"/>
              <a:gd name="connsiteX11" fmla="*/ 0 w 11887200"/>
              <a:gd name="connsiteY11" fmla="*/ 3384548 h 3733798"/>
              <a:gd name="connsiteX12" fmla="*/ 0 w 11887200"/>
              <a:gd name="connsiteY12" fmla="*/ 349249 h 3733798"/>
              <a:gd name="connsiteX13" fmla="*/ 278864 w 11887200"/>
              <a:gd name="connsiteY13" fmla="*/ 7095 h 373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200" h="3733798">
                <a:moveTo>
                  <a:pt x="349240" y="0"/>
                </a:moveTo>
                <a:lnTo>
                  <a:pt x="11537960" y="0"/>
                </a:lnTo>
                <a:lnTo>
                  <a:pt x="11608344" y="7095"/>
                </a:lnTo>
                <a:cubicBezTo>
                  <a:pt x="11767505" y="39661"/>
                  <a:pt x="11887200" y="180474"/>
                  <a:pt x="11887200" y="349249"/>
                </a:cubicBezTo>
                <a:lnTo>
                  <a:pt x="11887200" y="2021400"/>
                </a:lnTo>
                <a:cubicBezTo>
                  <a:pt x="11887200" y="2214288"/>
                  <a:pt x="11730863" y="2370650"/>
                  <a:pt x="11537950" y="2370650"/>
                </a:cubicBezTo>
                <a:lnTo>
                  <a:pt x="5378450" y="2370650"/>
                </a:lnTo>
                <a:cubicBezTo>
                  <a:pt x="5185563" y="2370650"/>
                  <a:pt x="5029200" y="2527013"/>
                  <a:pt x="5029200" y="2719900"/>
                </a:cubicBezTo>
                <a:lnTo>
                  <a:pt x="5029200" y="3384548"/>
                </a:lnTo>
                <a:cubicBezTo>
                  <a:pt x="5029200" y="3577436"/>
                  <a:pt x="4872838" y="3733798"/>
                  <a:pt x="4679950" y="3733798"/>
                </a:cubicBezTo>
                <a:lnTo>
                  <a:pt x="349250" y="3733798"/>
                </a:lnTo>
                <a:cubicBezTo>
                  <a:pt x="156364" y="3733798"/>
                  <a:pt x="0" y="3577436"/>
                  <a:pt x="0" y="3384548"/>
                </a:cubicBezTo>
                <a:lnTo>
                  <a:pt x="0" y="349249"/>
                </a:lnTo>
                <a:cubicBezTo>
                  <a:pt x="0" y="180474"/>
                  <a:pt x="119716" y="39661"/>
                  <a:pt x="278864" y="7095"/>
                </a:cubicBezTo>
                <a:close/>
              </a:path>
            </a:pathLst>
          </a:custGeom>
          <a:blipFill>
            <a:blip r:embed="rId2">
              <a:alphaModFix amt="60000"/>
            </a:blip>
            <a:stretch>
              <a:fillRect/>
            </a:stretch>
          </a:blipFill>
        </p:spPr>
        <p:txBody>
          <a:bodyPr wrap="square" rtlCol="0">
            <a:noAutofit/>
          </a:bodyPr>
          <a:lstStyle/>
          <a:p>
            <a:pPr rtl="0"/>
            <a:endParaRPr lang="en-US"/>
          </a:p>
        </p:txBody>
      </p:sp>
      <p:sp>
        <p:nvSpPr>
          <p:cNvPr id="9" name="Marcador de contenido 6">
            <a:extLst>
              <a:ext uri="{FF2B5EF4-FFF2-40B4-BE49-F238E27FC236}">
                <a16:creationId xmlns:a16="http://schemas.microsoft.com/office/drawing/2014/main" id="{97E45652-0A6C-4552-E12E-94E6B8CAAC7E}"/>
              </a:ext>
            </a:extLst>
          </p:cNvPr>
          <p:cNvSpPr>
            <a:spLocks noGrp="1"/>
          </p:cNvSpPr>
          <p:nvPr>
            <p:ph sz="quarter" idx="13"/>
          </p:nvPr>
        </p:nvSpPr>
        <p:spPr>
          <a:xfrm>
            <a:off x="5588000" y="2895600"/>
            <a:ext cx="6223000" cy="3267456"/>
          </a:xfrm>
        </p:spPr>
        <p:txBody>
          <a:bodyPr rtlCol="0">
            <a:normAutofit/>
          </a:bodyPr>
          <a:lstStyle>
            <a:lvl1pPr marL="457200" indent="-457200">
              <a:buFont typeface="+mj-lt"/>
              <a:buAutoNum type="arabicPeriod"/>
              <a:defRPr sz="1800"/>
            </a:lvl1pPr>
            <a:lvl2pPr marL="571500" indent="-342900">
              <a:buFont typeface="+mj-lt"/>
              <a:buAutoNum type="arabicPeriod"/>
              <a:defRPr sz="16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3" name="Marcador de pie de página 2">
            <a:extLst>
              <a:ext uri="{FF2B5EF4-FFF2-40B4-BE49-F238E27FC236}">
                <a16:creationId xmlns:a16="http://schemas.microsoft.com/office/drawing/2014/main" id="{0F8B1980-1174-ED0C-7D2B-3C8E19442F88}"/>
              </a:ext>
            </a:extLst>
          </p:cNvPr>
          <p:cNvSpPr>
            <a:spLocks noGrp="1"/>
          </p:cNvSpPr>
          <p:nvPr>
            <p:ph type="ftr" sz="quarter" idx="16"/>
          </p:nvPr>
        </p:nvSpPr>
        <p:spPr>
          <a:xfrm>
            <a:off x="5588000" y="6347057"/>
            <a:ext cx="3200400" cy="365125"/>
          </a:xfrm>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0A0E17CE-5CDB-F9B8-508A-EBF750BFDC28}"/>
              </a:ext>
            </a:extLst>
          </p:cNvPr>
          <p:cNvSpPr>
            <a:spLocks noGrp="1"/>
          </p:cNvSpPr>
          <p:nvPr>
            <p:ph type="dt" sz="half" idx="15"/>
          </p:nvPr>
        </p:nvSpPr>
        <p:spPr/>
        <p:txBody>
          <a:bodyPr rtlCol="0"/>
          <a:lstStyle/>
          <a:p>
            <a:pPr rtl="0"/>
            <a:r>
              <a:rPr lang="en-US"/>
              <a:t>25/11/2025</a:t>
            </a:r>
          </a:p>
        </p:txBody>
      </p:sp>
      <p:sp>
        <p:nvSpPr>
          <p:cNvPr id="4" name="Marcador de número de diapositiva 3">
            <a:extLst>
              <a:ext uri="{FF2B5EF4-FFF2-40B4-BE49-F238E27FC236}">
                <a16:creationId xmlns:a16="http://schemas.microsoft.com/office/drawing/2014/main" id="{7F65A623-B0CB-DF72-7154-FAA599F2E10F}"/>
              </a:ext>
            </a:extLst>
          </p:cNvPr>
          <p:cNvSpPr>
            <a:spLocks noGrp="1"/>
          </p:cNvSpPr>
          <p:nvPr>
            <p:ph type="sldNum" sz="quarter" idx="17"/>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95758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ido 2">
    <p:bg>
      <p:bgPr>
        <a:solidFill>
          <a:schemeClr val="bg1"/>
        </a:solidFill>
        <a:effectLst/>
      </p:bgPr>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7133FF05-3096-7497-FA8D-28733AAE75DC}"/>
              </a:ext>
            </a:extLst>
          </p:cNvPr>
          <p:cNvSpPr>
            <a:spLocks noGrp="1"/>
          </p:cNvSpPr>
          <p:nvPr>
            <p:ph type="title"/>
          </p:nvPr>
        </p:nvSpPr>
        <p:spPr>
          <a:xfrm>
            <a:off x="381002" y="2514601"/>
            <a:ext cx="3200398" cy="3657600"/>
          </a:xfrm>
        </p:spPr>
        <p:txBody>
          <a:bodyPr rtlCol="0"/>
          <a:lstStyle>
            <a:lvl1pPr>
              <a:defRPr sz="3000"/>
            </a:lvl1pPr>
          </a:lstStyle>
          <a:p>
            <a:pPr rtl="0"/>
            <a:r>
              <a:rPr lang="es"/>
              <a:t>Haga clic para modificar el estilo de título del patrón</a:t>
            </a:r>
          </a:p>
        </p:txBody>
      </p:sp>
      <p:sp>
        <p:nvSpPr>
          <p:cNvPr id="11" name="Marcador de contenido 10">
            <a:extLst>
              <a:ext uri="{FF2B5EF4-FFF2-40B4-BE49-F238E27FC236}">
                <a16:creationId xmlns:a16="http://schemas.microsoft.com/office/drawing/2014/main" id="{2B0368EA-7806-3BA9-5570-A5102FE7B940}"/>
              </a:ext>
            </a:extLst>
          </p:cNvPr>
          <p:cNvSpPr>
            <a:spLocks noGrp="1"/>
          </p:cNvSpPr>
          <p:nvPr>
            <p:ph sz="quarter" idx="17"/>
          </p:nvPr>
        </p:nvSpPr>
        <p:spPr>
          <a:xfrm>
            <a:off x="4267200" y="2514600"/>
            <a:ext cx="4572000" cy="2286000"/>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D7FAB1DF-AD2F-4353-402F-94E47EE3D849}"/>
              </a:ext>
            </a:extLst>
          </p:cNvPr>
          <p:cNvSpPr>
            <a:spLocks noGrp="1"/>
          </p:cNvSpPr>
          <p:nvPr>
            <p:ph type="ftr" sz="quarter" idx="15"/>
          </p:nvPr>
        </p:nvSpPr>
        <p:spPr/>
        <p:txBody>
          <a:bodyPr rtlCol="0"/>
          <a:lstStyle/>
          <a:p>
            <a:pPr rtl="0"/>
            <a:r>
              <a:rPr lang="es"/>
              <a:t>Texto de ejemplo para el pie de página</a:t>
            </a:r>
          </a:p>
        </p:txBody>
      </p:sp>
      <p:sp>
        <p:nvSpPr>
          <p:cNvPr id="3" name="Marcador de fecha 2">
            <a:extLst>
              <a:ext uri="{FF2B5EF4-FFF2-40B4-BE49-F238E27FC236}">
                <a16:creationId xmlns:a16="http://schemas.microsoft.com/office/drawing/2014/main" id="{272495CA-89D9-4C74-A72D-AF6B3A8FCF17}"/>
              </a:ext>
            </a:extLst>
          </p:cNvPr>
          <p:cNvSpPr>
            <a:spLocks noGrp="1"/>
          </p:cNvSpPr>
          <p:nvPr>
            <p:ph type="dt" sz="half" idx="14"/>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079898EE-29F5-4EB1-D6B0-7CAEDDFB329B}"/>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72199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ido 3">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7433D9-FD02-59E2-0F81-A0B7201D2DA0}"/>
              </a:ext>
            </a:extLst>
          </p:cNvPr>
          <p:cNvSpPr>
            <a:spLocks noGrp="1"/>
          </p:cNvSpPr>
          <p:nvPr>
            <p:ph type="title"/>
          </p:nvPr>
        </p:nvSpPr>
        <p:spPr>
          <a:xfrm>
            <a:off x="381000" y="1600200"/>
            <a:ext cx="3200401" cy="3657600"/>
          </a:xfrm>
          <a:prstGeom prst="rect">
            <a:avLst/>
          </a:prstGeom>
        </p:spPr>
        <p:txBody>
          <a:bodyPr rtlCol="0" anchor="t">
            <a:normAutofit/>
          </a:bodyPr>
          <a:lstStyle>
            <a:lvl1pPr>
              <a:defRPr sz="3000"/>
            </a:lvl1pPr>
          </a:lstStyle>
          <a:p>
            <a:pPr rtl="0"/>
            <a:r>
              <a:rPr lang="es"/>
              <a:t>Haga clic para modificar el estilo de título del patrón</a:t>
            </a:r>
          </a:p>
        </p:txBody>
      </p:sp>
      <p:sp>
        <p:nvSpPr>
          <p:cNvPr id="8" name="Marcador de contenido 7">
            <a:extLst>
              <a:ext uri="{FF2B5EF4-FFF2-40B4-BE49-F238E27FC236}">
                <a16:creationId xmlns:a16="http://schemas.microsoft.com/office/drawing/2014/main" id="{D42D62A0-8127-CE86-0633-0D65E1E136F7}"/>
              </a:ext>
            </a:extLst>
          </p:cNvPr>
          <p:cNvSpPr>
            <a:spLocks noGrp="1"/>
          </p:cNvSpPr>
          <p:nvPr>
            <p:ph sz="quarter" idx="13"/>
          </p:nvPr>
        </p:nvSpPr>
        <p:spPr>
          <a:xfrm>
            <a:off x="4267200" y="1609344"/>
            <a:ext cx="5029200" cy="3657600"/>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E26833A1-CC94-31F8-5C28-FE32A28041F0}"/>
              </a:ext>
            </a:extLst>
          </p:cNvPr>
          <p:cNvSpPr>
            <a:spLocks noGrp="1"/>
          </p:cNvSpPr>
          <p:nvPr>
            <p:ph type="ftr" sz="quarter" idx="15"/>
          </p:nvPr>
        </p:nvSpPr>
        <p:spPr/>
        <p:txBody>
          <a:bodyPr rtlCol="0"/>
          <a:lstStyle/>
          <a:p>
            <a:pPr rtl="0"/>
            <a:r>
              <a:rPr lang="es"/>
              <a:t>Texto de ejemplo para el pie de página</a:t>
            </a:r>
          </a:p>
        </p:txBody>
      </p:sp>
      <p:sp>
        <p:nvSpPr>
          <p:cNvPr id="3" name="Marcador de fecha 2">
            <a:extLst>
              <a:ext uri="{FF2B5EF4-FFF2-40B4-BE49-F238E27FC236}">
                <a16:creationId xmlns:a16="http://schemas.microsoft.com/office/drawing/2014/main" id="{2EDCE220-30D9-99B4-3161-7B7CA3D3A6AA}"/>
              </a:ext>
            </a:extLst>
          </p:cNvPr>
          <p:cNvSpPr>
            <a:spLocks noGrp="1"/>
          </p:cNvSpPr>
          <p:nvPr>
            <p:ph type="dt" sz="half" idx="14"/>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C607D07A-7BD8-5871-3B79-C74FF0E365A6}"/>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490355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ido 4">
    <p:bg>
      <p:bgPr>
        <a:solidFill>
          <a:schemeClr val="bg1"/>
        </a:solid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42D2CDB4-A600-5D54-5BE6-1FA4F2A9120B}"/>
              </a:ext>
            </a:extLst>
          </p:cNvPr>
          <p:cNvSpPr>
            <a:spLocks noGrp="1"/>
          </p:cNvSpPr>
          <p:nvPr>
            <p:ph type="title"/>
          </p:nvPr>
        </p:nvSpPr>
        <p:spPr>
          <a:xfrm>
            <a:off x="381000" y="1600200"/>
            <a:ext cx="3215641" cy="3657600"/>
          </a:xfrm>
        </p:spPr>
        <p:txBody>
          <a:bodyPr rtlCol="0" anchor="t">
            <a:normAutofit/>
          </a:bodyPr>
          <a:lstStyle>
            <a:lvl1pPr>
              <a:defRPr sz="3000"/>
            </a:lvl1pPr>
          </a:lstStyle>
          <a:p>
            <a:pPr rtl="0"/>
            <a:r>
              <a:rPr lang="es"/>
              <a:t>Haga clic para modificar el estilo de título del patrón</a:t>
            </a:r>
          </a:p>
        </p:txBody>
      </p:sp>
      <p:sp>
        <p:nvSpPr>
          <p:cNvPr id="7" name="Marcador de contenido 7">
            <a:extLst>
              <a:ext uri="{FF2B5EF4-FFF2-40B4-BE49-F238E27FC236}">
                <a16:creationId xmlns:a16="http://schemas.microsoft.com/office/drawing/2014/main" id="{B283CA2A-27C4-3A5B-CCC8-D39969DABF5D}"/>
              </a:ext>
            </a:extLst>
          </p:cNvPr>
          <p:cNvSpPr>
            <a:spLocks noGrp="1"/>
          </p:cNvSpPr>
          <p:nvPr>
            <p:ph sz="quarter" idx="13"/>
          </p:nvPr>
        </p:nvSpPr>
        <p:spPr>
          <a:xfrm>
            <a:off x="4282441" y="1600200"/>
            <a:ext cx="6842759" cy="3200400"/>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E7F66AFF-3304-8CC6-CF56-E7AF712FF1A6}"/>
              </a:ext>
            </a:extLst>
          </p:cNvPr>
          <p:cNvSpPr>
            <a:spLocks noGrp="1"/>
          </p:cNvSpPr>
          <p:nvPr>
            <p:ph type="ftr" sz="quarter" idx="15"/>
          </p:nvPr>
        </p:nvSpPr>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04CE7806-344D-D45A-FF0A-D6669494DD3E}"/>
              </a:ext>
            </a:extLst>
          </p:cNvPr>
          <p:cNvSpPr>
            <a:spLocks noGrp="1"/>
          </p:cNvSpPr>
          <p:nvPr>
            <p:ph type="dt" sz="half" idx="14"/>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BDC48EDA-AD65-3CC6-9DF2-10AAA02ED47E}"/>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519312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ido 5">
    <p:bg>
      <p:bgPr>
        <a:solidFill>
          <a:schemeClr val="bg1"/>
        </a:solid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26D9B302-0DDD-C18C-0048-1CE0B3F62A0A}"/>
              </a:ext>
            </a:extLst>
          </p:cNvPr>
          <p:cNvSpPr>
            <a:spLocks noGrp="1"/>
          </p:cNvSpPr>
          <p:nvPr>
            <p:ph type="title"/>
          </p:nvPr>
        </p:nvSpPr>
        <p:spPr>
          <a:xfrm>
            <a:off x="381000" y="685800"/>
            <a:ext cx="3215642" cy="4419600"/>
          </a:xfrm>
        </p:spPr>
        <p:txBody>
          <a:bodyPr rtlCol="0" anchor="t">
            <a:normAutofit/>
          </a:bodyPr>
          <a:lstStyle>
            <a:lvl1pPr>
              <a:defRPr sz="3000"/>
            </a:lvl1pPr>
          </a:lstStyle>
          <a:p>
            <a:pPr rtl="0"/>
            <a:r>
              <a:rPr lang="es"/>
              <a:t>Haga clic para modificar el estilo de título del patrón</a:t>
            </a:r>
          </a:p>
        </p:txBody>
      </p:sp>
      <p:sp>
        <p:nvSpPr>
          <p:cNvPr id="7" name="Marcador de contenido 7">
            <a:extLst>
              <a:ext uri="{FF2B5EF4-FFF2-40B4-BE49-F238E27FC236}">
                <a16:creationId xmlns:a16="http://schemas.microsoft.com/office/drawing/2014/main" id="{A4C4BA54-3687-3119-634B-178D88E18F85}"/>
              </a:ext>
            </a:extLst>
          </p:cNvPr>
          <p:cNvSpPr>
            <a:spLocks noGrp="1"/>
          </p:cNvSpPr>
          <p:nvPr>
            <p:ph sz="quarter" idx="13"/>
          </p:nvPr>
        </p:nvSpPr>
        <p:spPr>
          <a:xfrm>
            <a:off x="4288538" y="694944"/>
            <a:ext cx="7522462" cy="4410456"/>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CD00CFD0-8801-A840-8082-92086F7985AC}"/>
              </a:ext>
            </a:extLst>
          </p:cNvPr>
          <p:cNvSpPr>
            <a:spLocks noGrp="1"/>
          </p:cNvSpPr>
          <p:nvPr>
            <p:ph type="ftr" sz="quarter" idx="15"/>
          </p:nvPr>
        </p:nvSpPr>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581133C8-ACEC-C7FF-8853-AC6AA283473D}"/>
              </a:ext>
            </a:extLst>
          </p:cNvPr>
          <p:cNvSpPr>
            <a:spLocks noGrp="1"/>
          </p:cNvSpPr>
          <p:nvPr>
            <p:ph type="dt" sz="half" idx="14"/>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76924940-A505-A257-1AC1-04850EB787AF}"/>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408959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ido 6">
    <p:bg>
      <p:bgPr>
        <a:solidFill>
          <a:schemeClr val="bg1"/>
        </a:solid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B0A35C34-6355-27EB-6385-E2E89A9D6C01}"/>
              </a:ext>
            </a:extLst>
          </p:cNvPr>
          <p:cNvSpPr>
            <a:spLocks noGrp="1"/>
          </p:cNvSpPr>
          <p:nvPr>
            <p:ph type="title"/>
          </p:nvPr>
        </p:nvSpPr>
        <p:spPr>
          <a:xfrm>
            <a:off x="381000" y="707549"/>
            <a:ext cx="3200400" cy="2721451"/>
          </a:xfrm>
        </p:spPr>
        <p:txBody>
          <a:bodyPr rtlCol="0" anchor="t">
            <a:normAutofit/>
          </a:bodyPr>
          <a:lstStyle>
            <a:lvl1pPr>
              <a:defRPr sz="3000"/>
            </a:lvl1pPr>
          </a:lstStyle>
          <a:p>
            <a:pPr rtl="0"/>
            <a:r>
              <a:rPr lang="es"/>
              <a:t>Haga clic para modificar el estilo de título del patrón</a:t>
            </a:r>
          </a:p>
        </p:txBody>
      </p:sp>
      <p:sp>
        <p:nvSpPr>
          <p:cNvPr id="7" name="Marcador de contenido 7">
            <a:extLst>
              <a:ext uri="{FF2B5EF4-FFF2-40B4-BE49-F238E27FC236}">
                <a16:creationId xmlns:a16="http://schemas.microsoft.com/office/drawing/2014/main" id="{F8C3733F-A93C-13FB-40FF-0CDAD1C4211A}"/>
              </a:ext>
            </a:extLst>
          </p:cNvPr>
          <p:cNvSpPr>
            <a:spLocks noGrp="1"/>
          </p:cNvSpPr>
          <p:nvPr>
            <p:ph sz="quarter" idx="13"/>
          </p:nvPr>
        </p:nvSpPr>
        <p:spPr>
          <a:xfrm>
            <a:off x="4282441" y="707549"/>
            <a:ext cx="7522459" cy="5159851"/>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DAAC85AE-CA6A-7906-52B1-EB20693C2432}"/>
              </a:ext>
            </a:extLst>
          </p:cNvPr>
          <p:cNvSpPr>
            <a:spLocks noGrp="1"/>
          </p:cNvSpPr>
          <p:nvPr>
            <p:ph type="ftr" sz="quarter" idx="15"/>
          </p:nvPr>
        </p:nvSpPr>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3B3A9F3E-7E0A-8060-1610-7ED0C1A9EDE0}"/>
              </a:ext>
            </a:extLst>
          </p:cNvPr>
          <p:cNvSpPr>
            <a:spLocks noGrp="1"/>
          </p:cNvSpPr>
          <p:nvPr>
            <p:ph type="dt" sz="half" idx="14"/>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BF234425-1B9E-3F81-93A7-39A902E41764}"/>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319094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ido con imagen">
    <p:bg>
      <p:bgPr>
        <a:solidFill>
          <a:schemeClr val="bg1"/>
        </a:solidFill>
        <a:effectLst/>
      </p:bgPr>
    </p:bg>
    <p:spTree>
      <p:nvGrpSpPr>
        <p:cNvPr id="1" name=""/>
        <p:cNvGrpSpPr/>
        <p:nvPr/>
      </p:nvGrpSpPr>
      <p:grpSpPr>
        <a:xfrm>
          <a:off x="0" y="0"/>
          <a:ext cx="0" cy="0"/>
          <a:chOff x="0" y="0"/>
          <a:chExt cx="0" cy="0"/>
        </a:xfrm>
      </p:grpSpPr>
      <p:sp>
        <p:nvSpPr>
          <p:cNvPr id="17" name="Título 1">
            <a:extLst>
              <a:ext uri="{FF2B5EF4-FFF2-40B4-BE49-F238E27FC236}">
                <a16:creationId xmlns:a16="http://schemas.microsoft.com/office/drawing/2014/main" id="{08979546-8117-7386-41D7-A795798E3A36}"/>
              </a:ext>
            </a:extLst>
          </p:cNvPr>
          <p:cNvSpPr>
            <a:spLocks noGrp="1"/>
          </p:cNvSpPr>
          <p:nvPr>
            <p:ph type="title" hasCustomPrompt="1"/>
          </p:nvPr>
        </p:nvSpPr>
        <p:spPr>
          <a:xfrm>
            <a:off x="9067800" y="685800"/>
            <a:ext cx="2743200" cy="1828800"/>
          </a:xfrm>
        </p:spPr>
        <p:txBody>
          <a:bodyPr rtlCol="0" anchor="t"/>
          <a:lstStyle>
            <a:lvl1pPr>
              <a:defRPr/>
            </a:lvl1pPr>
          </a:lstStyle>
          <a:p>
            <a:pPr rtl="0"/>
            <a:r>
              <a:rPr lang="es"/>
              <a:t>Haga clic para modificar el estilo de título del patrón	</a:t>
            </a:r>
          </a:p>
        </p:txBody>
      </p:sp>
      <p:sp>
        <p:nvSpPr>
          <p:cNvPr id="24" name="Marcador de posición de imagen 23">
            <a:extLst>
              <a:ext uri="{FF2B5EF4-FFF2-40B4-BE49-F238E27FC236}">
                <a16:creationId xmlns:a16="http://schemas.microsoft.com/office/drawing/2014/main" id="{ADE402D3-FE8F-0ECD-D3A6-9A5C54E0AB73}"/>
              </a:ext>
            </a:extLst>
          </p:cNvPr>
          <p:cNvSpPr>
            <a:spLocks noGrp="1"/>
          </p:cNvSpPr>
          <p:nvPr>
            <p:ph type="pic" sz="quarter" idx="15"/>
          </p:nvPr>
        </p:nvSpPr>
        <p:spPr>
          <a:xfrm>
            <a:off x="152401" y="152402"/>
            <a:ext cx="7772400" cy="6553199"/>
          </a:xfrm>
          <a:custGeom>
            <a:avLst/>
            <a:gdLst>
              <a:gd name="connsiteX0" fmla="*/ 349250 w 7772400"/>
              <a:gd name="connsiteY0" fmla="*/ 0 h 6553199"/>
              <a:gd name="connsiteX1" fmla="*/ 7423150 w 7772400"/>
              <a:gd name="connsiteY1" fmla="*/ 0 h 6553199"/>
              <a:gd name="connsiteX2" fmla="*/ 7772400 w 7772400"/>
              <a:gd name="connsiteY2" fmla="*/ 349250 h 6553199"/>
              <a:gd name="connsiteX3" fmla="*/ 7772400 w 7772400"/>
              <a:gd name="connsiteY3" fmla="*/ 6203949 h 6553199"/>
              <a:gd name="connsiteX4" fmla="*/ 7423150 w 7772400"/>
              <a:gd name="connsiteY4" fmla="*/ 6553199 h 6553199"/>
              <a:gd name="connsiteX5" fmla="*/ 4137374 w 7772400"/>
              <a:gd name="connsiteY5" fmla="*/ 6553199 h 6553199"/>
              <a:gd name="connsiteX6" fmla="*/ 3886200 w 7772400"/>
              <a:gd name="connsiteY6" fmla="*/ 6302025 h 6553199"/>
              <a:gd name="connsiteX7" fmla="*/ 3635026 w 7772400"/>
              <a:gd name="connsiteY7" fmla="*/ 6050851 h 6553199"/>
              <a:gd name="connsiteX8" fmla="*/ 349250 w 7772400"/>
              <a:gd name="connsiteY8" fmla="*/ 6050851 h 6553199"/>
              <a:gd name="connsiteX9" fmla="*/ 0 w 7772400"/>
              <a:gd name="connsiteY9" fmla="*/ 5701601 h 6553199"/>
              <a:gd name="connsiteX10" fmla="*/ 0 w 7772400"/>
              <a:gd name="connsiteY10" fmla="*/ 349249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63" y="0"/>
                  <a:pt x="7772400" y="156364"/>
                  <a:pt x="7772400" y="349250"/>
                </a:cubicBezTo>
                <a:lnTo>
                  <a:pt x="7772400" y="6203949"/>
                </a:lnTo>
                <a:cubicBezTo>
                  <a:pt x="7772400" y="6396862"/>
                  <a:pt x="7616063" y="6553199"/>
                  <a:pt x="7423150" y="6553199"/>
                </a:cubicBezTo>
                <a:lnTo>
                  <a:pt x="4137374" y="6553199"/>
                </a:lnTo>
                <a:cubicBezTo>
                  <a:pt x="3998652" y="6553199"/>
                  <a:pt x="3886200" y="6440741"/>
                  <a:pt x="3886200" y="6302025"/>
                </a:cubicBezTo>
                <a:cubicBezTo>
                  <a:pt x="3886200" y="6163303"/>
                  <a:pt x="3773748" y="6050851"/>
                  <a:pt x="3635026" y="6050851"/>
                </a:cubicBezTo>
                <a:lnTo>
                  <a:pt x="349250" y="6050851"/>
                </a:lnTo>
                <a:cubicBezTo>
                  <a:pt x="156364" y="6050851"/>
                  <a:pt x="0" y="5894482"/>
                  <a:pt x="0" y="5701601"/>
                </a:cubicBezTo>
                <a:lnTo>
                  <a:pt x="0" y="349249"/>
                </a:lnTo>
                <a:cubicBezTo>
                  <a:pt x="0" y="156364"/>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3" name="Marcador de contenido 2">
            <a:extLst>
              <a:ext uri="{FF2B5EF4-FFF2-40B4-BE49-F238E27FC236}">
                <a16:creationId xmlns:a16="http://schemas.microsoft.com/office/drawing/2014/main" id="{9ED79679-AD22-F26A-8C14-FBF02529B911}"/>
              </a:ext>
            </a:extLst>
          </p:cNvPr>
          <p:cNvSpPr>
            <a:spLocks noGrp="1"/>
          </p:cNvSpPr>
          <p:nvPr>
            <p:ph sz="quarter" idx="19"/>
          </p:nvPr>
        </p:nvSpPr>
        <p:spPr>
          <a:xfrm>
            <a:off x="9067800" y="2697163"/>
            <a:ext cx="2736850" cy="2655887"/>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26" name="Marcador de pie de página 25">
            <a:extLst>
              <a:ext uri="{FF2B5EF4-FFF2-40B4-BE49-F238E27FC236}">
                <a16:creationId xmlns:a16="http://schemas.microsoft.com/office/drawing/2014/main" id="{A481F4D9-6FA4-7B89-81A9-C9BB5487665A}"/>
              </a:ext>
            </a:extLst>
          </p:cNvPr>
          <p:cNvSpPr>
            <a:spLocks noGrp="1"/>
          </p:cNvSpPr>
          <p:nvPr>
            <p:ph type="ftr" sz="quarter" idx="17"/>
          </p:nvPr>
        </p:nvSpPr>
        <p:spPr/>
        <p:txBody>
          <a:bodyPr rtlCol="0"/>
          <a:lstStyle/>
          <a:p>
            <a:pPr rtl="0"/>
            <a:r>
              <a:rPr lang="es"/>
              <a:t>Texto de pie de página de muestra</a:t>
            </a:r>
          </a:p>
        </p:txBody>
      </p:sp>
      <p:sp>
        <p:nvSpPr>
          <p:cNvPr id="25" name="Marcador de fecha 24">
            <a:extLst>
              <a:ext uri="{FF2B5EF4-FFF2-40B4-BE49-F238E27FC236}">
                <a16:creationId xmlns:a16="http://schemas.microsoft.com/office/drawing/2014/main" id="{7BD407AA-757D-81E0-5656-C5362BA1A851}"/>
              </a:ext>
            </a:extLst>
          </p:cNvPr>
          <p:cNvSpPr>
            <a:spLocks noGrp="1"/>
          </p:cNvSpPr>
          <p:nvPr>
            <p:ph type="dt" sz="half" idx="16"/>
          </p:nvPr>
        </p:nvSpPr>
        <p:spPr/>
        <p:txBody>
          <a:bodyPr rtlCol="0"/>
          <a:lstStyle/>
          <a:p>
            <a:pPr rtl="0"/>
            <a:r>
              <a:rPr lang="en-US"/>
              <a:t>25/11/2025</a:t>
            </a:r>
          </a:p>
        </p:txBody>
      </p:sp>
      <p:sp>
        <p:nvSpPr>
          <p:cNvPr id="27" name="Marcador de número de diapositiva 26">
            <a:extLst>
              <a:ext uri="{FF2B5EF4-FFF2-40B4-BE49-F238E27FC236}">
                <a16:creationId xmlns:a16="http://schemas.microsoft.com/office/drawing/2014/main" id="{279DE387-22FA-A62E-884D-B1091CE2556B}"/>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6443800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ido con imagen 2">
    <p:bg>
      <p:bgPr>
        <a:solidFill>
          <a:schemeClr val="bg1"/>
        </a:solidFill>
        <a:effectLst/>
      </p:bgPr>
    </p:bg>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E87790CD-F333-C0F1-5656-69C089583951}"/>
              </a:ext>
            </a:extLst>
          </p:cNvPr>
          <p:cNvSpPr>
            <a:spLocks noGrp="1"/>
          </p:cNvSpPr>
          <p:nvPr>
            <p:ph type="title"/>
          </p:nvPr>
        </p:nvSpPr>
        <p:spPr>
          <a:xfrm>
            <a:off x="381000" y="685800"/>
            <a:ext cx="2743200" cy="1828800"/>
          </a:xfrm>
        </p:spPr>
        <p:txBody>
          <a:bodyPr rtlCol="0" anchor="t"/>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FD4E3168-BE46-DD0E-A208-64B0FE6A35EF}"/>
              </a:ext>
            </a:extLst>
          </p:cNvPr>
          <p:cNvSpPr>
            <a:spLocks noGrp="1"/>
          </p:cNvSpPr>
          <p:nvPr>
            <p:ph sz="quarter" idx="19"/>
          </p:nvPr>
        </p:nvSpPr>
        <p:spPr>
          <a:xfrm>
            <a:off x="381000" y="2697163"/>
            <a:ext cx="2743200" cy="2655887"/>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8" name="Marcador de posición de imagen 17">
            <a:extLst>
              <a:ext uri="{FF2B5EF4-FFF2-40B4-BE49-F238E27FC236}">
                <a16:creationId xmlns:a16="http://schemas.microsoft.com/office/drawing/2014/main" id="{FCF3E2CD-E4FF-604F-C779-35D98A0D9C67}"/>
              </a:ext>
            </a:extLst>
          </p:cNvPr>
          <p:cNvSpPr>
            <a:spLocks noGrp="1"/>
          </p:cNvSpPr>
          <p:nvPr>
            <p:ph type="pic" sz="quarter" idx="15"/>
          </p:nvPr>
        </p:nvSpPr>
        <p:spPr>
          <a:xfrm>
            <a:off x="4267169" y="152402"/>
            <a:ext cx="7772400" cy="6553199"/>
          </a:xfrm>
          <a:custGeom>
            <a:avLst/>
            <a:gdLst>
              <a:gd name="connsiteX0" fmla="*/ 349250 w 7772400"/>
              <a:gd name="connsiteY0" fmla="*/ 0 h 6553199"/>
              <a:gd name="connsiteX1" fmla="*/ 7423150 w 7772400"/>
              <a:gd name="connsiteY1" fmla="*/ 0 h 6553199"/>
              <a:gd name="connsiteX2" fmla="*/ 7772400 w 7772400"/>
              <a:gd name="connsiteY2" fmla="*/ 349249 h 6553199"/>
              <a:gd name="connsiteX3" fmla="*/ 7772400 w 7772400"/>
              <a:gd name="connsiteY3" fmla="*/ 5701601 h 6553199"/>
              <a:gd name="connsiteX4" fmla="*/ 7423150 w 7772400"/>
              <a:gd name="connsiteY4" fmla="*/ 6050851 h 6553199"/>
              <a:gd name="connsiteX5" fmla="*/ 4137374 w 7772400"/>
              <a:gd name="connsiteY5" fmla="*/ 6050851 h 6553199"/>
              <a:gd name="connsiteX6" fmla="*/ 3886200 w 7772400"/>
              <a:gd name="connsiteY6" fmla="*/ 6302025 h 6553199"/>
              <a:gd name="connsiteX7" fmla="*/ 3635026 w 7772400"/>
              <a:gd name="connsiteY7" fmla="*/ 6553199 h 6553199"/>
              <a:gd name="connsiteX8" fmla="*/ 349250 w 7772400"/>
              <a:gd name="connsiteY8" fmla="*/ 6553199 h 6553199"/>
              <a:gd name="connsiteX9" fmla="*/ 0 w 7772400"/>
              <a:gd name="connsiteY9" fmla="*/ 6203949 h 6553199"/>
              <a:gd name="connsiteX10" fmla="*/ 0 w 7772400"/>
              <a:gd name="connsiteY10" fmla="*/ 349250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36" y="0"/>
                  <a:pt x="7772400" y="156364"/>
                  <a:pt x="7772400" y="349249"/>
                </a:cubicBezTo>
                <a:lnTo>
                  <a:pt x="7772400" y="5701601"/>
                </a:lnTo>
                <a:cubicBezTo>
                  <a:pt x="7772400" y="5894482"/>
                  <a:pt x="7616036" y="6050851"/>
                  <a:pt x="7423150" y="6050851"/>
                </a:cubicBezTo>
                <a:lnTo>
                  <a:pt x="4137374" y="6050851"/>
                </a:lnTo>
                <a:cubicBezTo>
                  <a:pt x="3998652" y="6050851"/>
                  <a:pt x="3886200" y="6163303"/>
                  <a:pt x="3886200" y="6302025"/>
                </a:cubicBezTo>
                <a:cubicBezTo>
                  <a:pt x="3886200" y="6440741"/>
                  <a:pt x="3773748" y="6553199"/>
                  <a:pt x="3635026" y="6553199"/>
                </a:cubicBezTo>
                <a:lnTo>
                  <a:pt x="349250" y="6553199"/>
                </a:lnTo>
                <a:cubicBezTo>
                  <a:pt x="156337" y="6553199"/>
                  <a:pt x="0" y="6396862"/>
                  <a:pt x="0" y="6203949"/>
                </a:cubicBezTo>
                <a:lnTo>
                  <a:pt x="0" y="349250"/>
                </a:lnTo>
                <a:cubicBezTo>
                  <a:pt x="0" y="156364"/>
                  <a:pt x="156337"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20" name="Marcador de pie de página 19">
            <a:extLst>
              <a:ext uri="{FF2B5EF4-FFF2-40B4-BE49-F238E27FC236}">
                <a16:creationId xmlns:a16="http://schemas.microsoft.com/office/drawing/2014/main" id="{9C7A36CE-789D-54A7-FBA5-A7874CD124FF}"/>
              </a:ext>
            </a:extLst>
          </p:cNvPr>
          <p:cNvSpPr>
            <a:spLocks noGrp="1"/>
          </p:cNvSpPr>
          <p:nvPr>
            <p:ph type="ftr" sz="quarter" idx="17"/>
          </p:nvPr>
        </p:nvSpPr>
        <p:spPr/>
        <p:txBody>
          <a:bodyPr rtlCol="0"/>
          <a:lstStyle/>
          <a:p>
            <a:pPr rtl="0"/>
            <a:r>
              <a:rPr lang="es"/>
              <a:t>Texto de pie de página de muestra</a:t>
            </a:r>
          </a:p>
        </p:txBody>
      </p:sp>
      <p:sp>
        <p:nvSpPr>
          <p:cNvPr id="19" name="Marcador de fecha 18">
            <a:extLst>
              <a:ext uri="{FF2B5EF4-FFF2-40B4-BE49-F238E27FC236}">
                <a16:creationId xmlns:a16="http://schemas.microsoft.com/office/drawing/2014/main" id="{32C91AF8-BAF4-9A6D-74C4-A3C09EED59CE}"/>
              </a:ext>
            </a:extLst>
          </p:cNvPr>
          <p:cNvSpPr>
            <a:spLocks noGrp="1"/>
          </p:cNvSpPr>
          <p:nvPr>
            <p:ph type="dt" sz="half" idx="16"/>
          </p:nvPr>
        </p:nvSpPr>
        <p:spPr/>
        <p:txBody>
          <a:bodyPr rtlCol="0"/>
          <a:lstStyle/>
          <a:p>
            <a:pPr rtl="0"/>
            <a:r>
              <a:rPr lang="en-US"/>
              <a:t>25/11/2025</a:t>
            </a:r>
          </a:p>
        </p:txBody>
      </p:sp>
      <p:sp>
        <p:nvSpPr>
          <p:cNvPr id="21" name="Marcador de número de diapositiva 20">
            <a:extLst>
              <a:ext uri="{FF2B5EF4-FFF2-40B4-BE49-F238E27FC236}">
                <a16:creationId xmlns:a16="http://schemas.microsoft.com/office/drawing/2014/main" id="{0BCA39C5-9F64-B755-BEB5-B84576E593BB}"/>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264009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ido">
    <p:bg>
      <p:bgPr>
        <a:solidFill>
          <a:schemeClr val="bg1"/>
        </a:solidFill>
        <a:effectLst/>
      </p:bgPr>
    </p:bg>
    <p:spTree>
      <p:nvGrpSpPr>
        <p:cNvPr id="1" name=""/>
        <p:cNvGrpSpPr/>
        <p:nvPr/>
      </p:nvGrpSpPr>
      <p:grpSpPr>
        <a:xfrm>
          <a:off x="0" y="0"/>
          <a:ext cx="0" cy="0"/>
          <a:chOff x="0" y="0"/>
          <a:chExt cx="0" cy="0"/>
        </a:xfrm>
      </p:grpSpPr>
      <p:sp>
        <p:nvSpPr>
          <p:cNvPr id="19" name="Marcador de título 1">
            <a:extLst>
              <a:ext uri="{FF2B5EF4-FFF2-40B4-BE49-F238E27FC236}">
                <a16:creationId xmlns:a16="http://schemas.microsoft.com/office/drawing/2014/main" id="{9E3969EE-7732-41DD-2DC3-A2E1AAB30881}"/>
              </a:ext>
            </a:extLst>
          </p:cNvPr>
          <p:cNvSpPr>
            <a:spLocks noGrp="1"/>
          </p:cNvSpPr>
          <p:nvPr>
            <p:ph type="title"/>
          </p:nvPr>
        </p:nvSpPr>
        <p:spPr>
          <a:xfrm>
            <a:off x="381000" y="691835"/>
            <a:ext cx="11429999" cy="755965"/>
          </a:xfrm>
          <a:prstGeom prst="rect">
            <a:avLst/>
          </a:prstGeom>
        </p:spPr>
        <p:txBody>
          <a:bodyPr vert="horz" lIns="91440" tIns="45720" rIns="91440" bIns="45720" rtlCol="0" anchor="t">
            <a:normAutofit/>
          </a:bodyPr>
          <a:lstStyle/>
          <a:p>
            <a:pPr rtl="0"/>
            <a:r>
              <a:rPr lang="es"/>
              <a:t>Haga clic para modificar el estilo de título del patrón</a:t>
            </a:r>
          </a:p>
        </p:txBody>
      </p:sp>
      <p:sp>
        <p:nvSpPr>
          <p:cNvPr id="18" name="Marcador de texto 2">
            <a:extLst>
              <a:ext uri="{FF2B5EF4-FFF2-40B4-BE49-F238E27FC236}">
                <a16:creationId xmlns:a16="http://schemas.microsoft.com/office/drawing/2014/main" id="{AEDD6D2F-5C2F-17BF-DEBA-0E6F06D22442}"/>
              </a:ext>
            </a:extLst>
          </p:cNvPr>
          <p:cNvSpPr>
            <a:spLocks noGrp="1"/>
          </p:cNvSpPr>
          <p:nvPr>
            <p:ph idx="1"/>
          </p:nvPr>
        </p:nvSpPr>
        <p:spPr>
          <a:xfrm>
            <a:off x="380999" y="1447799"/>
            <a:ext cx="11430000" cy="4718365"/>
          </a:xfrm>
          <a:prstGeom prst="rect">
            <a:avLst/>
          </a:prstGeom>
        </p:spPr>
        <p:txBody>
          <a:bodyPr vert="horz" lIns="91440" tIns="45720" rIns="91440" bIns="45720" rtlCol="0">
            <a:normAutofit/>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6" name="Marcador de pie de página 5">
            <a:extLst>
              <a:ext uri="{FF2B5EF4-FFF2-40B4-BE49-F238E27FC236}">
                <a16:creationId xmlns:a16="http://schemas.microsoft.com/office/drawing/2014/main" id="{07626418-29B4-84BA-F111-4F7708DEFA81}"/>
              </a:ext>
            </a:extLst>
          </p:cNvPr>
          <p:cNvSpPr>
            <a:spLocks noGrp="1"/>
          </p:cNvSpPr>
          <p:nvPr>
            <p:ph type="ftr" sz="quarter" idx="11"/>
          </p:nvPr>
        </p:nvSpPr>
        <p:spPr/>
        <p:txBody>
          <a:bodyPr rtlCol="0"/>
          <a:lstStyle/>
          <a:p>
            <a:pPr rtl="0"/>
            <a:r>
              <a:rPr lang="es"/>
              <a:t>Ejemplo de Texto de pie de página</a:t>
            </a:r>
          </a:p>
        </p:txBody>
      </p:sp>
      <p:sp>
        <p:nvSpPr>
          <p:cNvPr id="5" name="Marcador de fecha 4">
            <a:extLst>
              <a:ext uri="{FF2B5EF4-FFF2-40B4-BE49-F238E27FC236}">
                <a16:creationId xmlns:a16="http://schemas.microsoft.com/office/drawing/2014/main" id="{29095984-255C-540F-7973-72A8D1E34440}"/>
              </a:ext>
            </a:extLst>
          </p:cNvPr>
          <p:cNvSpPr>
            <a:spLocks noGrp="1"/>
          </p:cNvSpPr>
          <p:nvPr>
            <p:ph type="dt" sz="half" idx="10"/>
          </p:nvPr>
        </p:nvSpPr>
        <p:spPr/>
        <p:txBody>
          <a:bodyPr rtlCol="0"/>
          <a:lstStyle/>
          <a:p>
            <a:pPr rtl="0"/>
            <a:r>
              <a:rPr lang="en-US"/>
              <a:t>25/11/2025</a:t>
            </a:r>
          </a:p>
        </p:txBody>
      </p:sp>
      <p:sp>
        <p:nvSpPr>
          <p:cNvPr id="7" name="Marcador de número de diapositiva 6">
            <a:extLst>
              <a:ext uri="{FF2B5EF4-FFF2-40B4-BE49-F238E27FC236}">
                <a16:creationId xmlns:a16="http://schemas.microsoft.com/office/drawing/2014/main" id="{72FF646D-D3BB-C299-5B27-DE0157DD1EBC}"/>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792544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ido con imagen 3">
    <p:bg>
      <p:bgPr>
        <a:solidFill>
          <a:schemeClr val="bg1"/>
        </a:solid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76123794-32E7-D1A7-A06F-935705E38644}"/>
              </a:ext>
            </a:extLst>
          </p:cNvPr>
          <p:cNvSpPr>
            <a:spLocks noGrp="1"/>
          </p:cNvSpPr>
          <p:nvPr>
            <p:ph type="title"/>
          </p:nvPr>
        </p:nvSpPr>
        <p:spPr>
          <a:xfrm>
            <a:off x="381000" y="4380186"/>
            <a:ext cx="2743200" cy="1792014"/>
          </a:xfrm>
        </p:spPr>
        <p:txBody>
          <a:bodyPr rtlCol="0" anchor="t">
            <a:normAutofit/>
          </a:bodyPr>
          <a:lstStyle>
            <a:lvl1pPr>
              <a:defRPr sz="3000"/>
            </a:lvl1pPr>
          </a:lstStyle>
          <a:p>
            <a:pPr rtl="0"/>
            <a:r>
              <a:rPr lang="es"/>
              <a:t>Haga clic para modificar el estilo de título del patrón</a:t>
            </a:r>
          </a:p>
        </p:txBody>
      </p:sp>
      <p:sp>
        <p:nvSpPr>
          <p:cNvPr id="13" name="Marcador de posición de imagen 12">
            <a:extLst>
              <a:ext uri="{FF2B5EF4-FFF2-40B4-BE49-F238E27FC236}">
                <a16:creationId xmlns:a16="http://schemas.microsoft.com/office/drawing/2014/main" id="{B0404783-A1B8-D809-2811-6EB9AA4C8076}"/>
              </a:ext>
            </a:extLst>
          </p:cNvPr>
          <p:cNvSpPr>
            <a:spLocks noGrp="1"/>
          </p:cNvSpPr>
          <p:nvPr>
            <p:ph type="pic" sz="quarter" idx="19"/>
          </p:nvPr>
        </p:nvSpPr>
        <p:spPr>
          <a:xfrm>
            <a:off x="152400" y="152400"/>
            <a:ext cx="11887200" cy="4188118"/>
          </a:xfrm>
          <a:custGeom>
            <a:avLst/>
            <a:gdLst>
              <a:gd name="connsiteX0" fmla="*/ 283883 w 11887200"/>
              <a:gd name="connsiteY0" fmla="*/ 0 h 4188118"/>
              <a:gd name="connsiteX1" fmla="*/ 11603325 w 11887200"/>
              <a:gd name="connsiteY1" fmla="*/ 0 h 4188118"/>
              <a:gd name="connsiteX2" fmla="*/ 11608344 w 11887200"/>
              <a:gd name="connsiteY2" fmla="*/ 505 h 4188118"/>
              <a:gd name="connsiteX3" fmla="*/ 11887200 w 11887200"/>
              <a:gd name="connsiteY3" fmla="*/ 342315 h 4188118"/>
              <a:gd name="connsiteX4" fmla="*/ 11887200 w 11887200"/>
              <a:gd name="connsiteY4" fmla="*/ 3839220 h 4188118"/>
              <a:gd name="connsiteX5" fmla="*/ 11537950 w 11887200"/>
              <a:gd name="connsiteY5" fmla="*/ 4188118 h 4188118"/>
              <a:gd name="connsiteX6" fmla="*/ 3733800 w 11887200"/>
              <a:gd name="connsiteY6" fmla="*/ 4188118 h 4188118"/>
              <a:gd name="connsiteX7" fmla="*/ 3462878 w 11887200"/>
              <a:gd name="connsiteY7" fmla="*/ 3917468 h 4188118"/>
              <a:gd name="connsiteX8" fmla="*/ 3191955 w 11887200"/>
              <a:gd name="connsiteY8" fmla="*/ 3646818 h 4188118"/>
              <a:gd name="connsiteX9" fmla="*/ 349250 w 11887200"/>
              <a:gd name="connsiteY9" fmla="*/ 3646818 h 4188118"/>
              <a:gd name="connsiteX10" fmla="*/ 0 w 11887200"/>
              <a:gd name="connsiteY10" fmla="*/ 3297920 h 4188118"/>
              <a:gd name="connsiteX11" fmla="*/ 0 w 11887200"/>
              <a:gd name="connsiteY11" fmla="*/ 342316 h 4188118"/>
              <a:gd name="connsiteX12" fmla="*/ 278864 w 11887200"/>
              <a:gd name="connsiteY12" fmla="*/ 505 h 418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200" h="4188118">
                <a:moveTo>
                  <a:pt x="283883" y="0"/>
                </a:moveTo>
                <a:lnTo>
                  <a:pt x="11603325" y="0"/>
                </a:lnTo>
                <a:lnTo>
                  <a:pt x="11608344" y="505"/>
                </a:lnTo>
                <a:cubicBezTo>
                  <a:pt x="11767505" y="33039"/>
                  <a:pt x="11887200" y="173710"/>
                  <a:pt x="11887200" y="342315"/>
                </a:cubicBezTo>
                <a:lnTo>
                  <a:pt x="11887200" y="3839220"/>
                </a:lnTo>
                <a:cubicBezTo>
                  <a:pt x="11887200" y="4031913"/>
                  <a:pt x="11730863" y="4188118"/>
                  <a:pt x="11537950" y="4188118"/>
                </a:cubicBezTo>
                <a:lnTo>
                  <a:pt x="3733800" y="4188118"/>
                </a:lnTo>
                <a:cubicBezTo>
                  <a:pt x="3584175" y="4188118"/>
                  <a:pt x="3462878" y="4066942"/>
                  <a:pt x="3462878" y="3917468"/>
                </a:cubicBezTo>
                <a:cubicBezTo>
                  <a:pt x="3462878" y="3767994"/>
                  <a:pt x="3341579" y="3646818"/>
                  <a:pt x="3191955" y="3646818"/>
                </a:cubicBezTo>
                <a:lnTo>
                  <a:pt x="349250" y="3646818"/>
                </a:lnTo>
                <a:cubicBezTo>
                  <a:pt x="156365" y="3646818"/>
                  <a:pt x="0" y="3490613"/>
                  <a:pt x="0" y="3297920"/>
                </a:cubicBezTo>
                <a:lnTo>
                  <a:pt x="0" y="342316"/>
                </a:lnTo>
                <a:cubicBezTo>
                  <a:pt x="0" y="173711"/>
                  <a:pt x="119716" y="33039"/>
                  <a:pt x="278864" y="505"/>
                </a:cubicBezTo>
                <a:close/>
              </a:path>
            </a:pathLst>
          </a:custGeom>
          <a:blipFill>
            <a:blip r:embed="rId2">
              <a:alphaModFix amt="60000"/>
            </a:blip>
            <a:stretch>
              <a:fillRect/>
            </a:stretch>
          </a:blipFill>
        </p:spPr>
        <p:txBody>
          <a:bodyPr wrap="square" rtlCol="0">
            <a:noAutofit/>
          </a:bodyPr>
          <a:lstStyle/>
          <a:p>
            <a:pPr rtl="0"/>
            <a:endParaRPr lang="en-US"/>
          </a:p>
        </p:txBody>
      </p:sp>
      <p:sp>
        <p:nvSpPr>
          <p:cNvPr id="9" name="Marcador de contenido 7">
            <a:extLst>
              <a:ext uri="{FF2B5EF4-FFF2-40B4-BE49-F238E27FC236}">
                <a16:creationId xmlns:a16="http://schemas.microsoft.com/office/drawing/2014/main" id="{46B89886-D0B7-2E42-CC85-382090FCE24B}"/>
              </a:ext>
            </a:extLst>
          </p:cNvPr>
          <p:cNvSpPr>
            <a:spLocks noGrp="1"/>
          </p:cNvSpPr>
          <p:nvPr>
            <p:ph sz="quarter" idx="14"/>
          </p:nvPr>
        </p:nvSpPr>
        <p:spPr>
          <a:xfrm>
            <a:off x="4038600" y="4800601"/>
            <a:ext cx="7772400" cy="1371600"/>
          </a:xfrm>
        </p:spPr>
        <p:txBody>
          <a:bodyPr vert="horz" lIns="91440" tIns="45720" rIns="91440" bIns="45720" rtlCol="0" anchor="ctr">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60D96629-7636-13CD-DDAE-3FAF9A84C04C}"/>
              </a:ext>
            </a:extLst>
          </p:cNvPr>
          <p:cNvSpPr>
            <a:spLocks noGrp="1"/>
          </p:cNvSpPr>
          <p:nvPr>
            <p:ph type="ftr" sz="quarter" idx="17"/>
          </p:nvPr>
        </p:nvSpPr>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BBC96C14-DFFB-28AC-C7C2-F4CA75ED220F}"/>
              </a:ext>
            </a:extLst>
          </p:cNvPr>
          <p:cNvSpPr>
            <a:spLocks noGrp="1"/>
          </p:cNvSpPr>
          <p:nvPr>
            <p:ph type="dt" sz="half" idx="16"/>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D8267B94-172F-C06B-ACF0-7E24490AD41F}"/>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393246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ido con imagen 4">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D676C2-CD03-E417-CB93-800D63E65DEC}"/>
              </a:ext>
            </a:extLst>
          </p:cNvPr>
          <p:cNvSpPr>
            <a:spLocks noGrp="1"/>
          </p:cNvSpPr>
          <p:nvPr>
            <p:ph type="title"/>
          </p:nvPr>
        </p:nvSpPr>
        <p:spPr>
          <a:xfrm>
            <a:off x="8153400" y="687787"/>
            <a:ext cx="3643802" cy="1479477"/>
          </a:xfrm>
        </p:spPr>
        <p:txBody>
          <a:bodyPr rtlCol="0" anchor="t">
            <a:normAutofit/>
          </a:bodyPr>
          <a:lstStyle>
            <a:lvl1pPr>
              <a:defRPr sz="3000"/>
            </a:lvl1pPr>
          </a:lstStyle>
          <a:p>
            <a:pPr rtl="0"/>
            <a:r>
              <a:rPr lang="es"/>
              <a:t>Haga clic para modificar el estilo de título del patrón</a:t>
            </a:r>
          </a:p>
        </p:txBody>
      </p:sp>
      <p:sp>
        <p:nvSpPr>
          <p:cNvPr id="17" name="Marcador de posición de imagen 16">
            <a:extLst>
              <a:ext uri="{FF2B5EF4-FFF2-40B4-BE49-F238E27FC236}">
                <a16:creationId xmlns:a16="http://schemas.microsoft.com/office/drawing/2014/main" id="{4F55C32B-C162-62A9-B41A-495DC7FAC90D}"/>
              </a:ext>
            </a:extLst>
          </p:cNvPr>
          <p:cNvSpPr>
            <a:spLocks noGrp="1"/>
          </p:cNvSpPr>
          <p:nvPr>
            <p:ph type="pic" sz="quarter" idx="15"/>
          </p:nvPr>
        </p:nvSpPr>
        <p:spPr>
          <a:xfrm>
            <a:off x="152400" y="152909"/>
            <a:ext cx="6858000" cy="6552184"/>
          </a:xfrm>
          <a:custGeom>
            <a:avLst/>
            <a:gdLst>
              <a:gd name="connsiteX0" fmla="*/ 349250 w 6858000"/>
              <a:gd name="connsiteY0" fmla="*/ 0 h 6552184"/>
              <a:gd name="connsiteX1" fmla="*/ 6508751 w 6858000"/>
              <a:gd name="connsiteY1" fmla="*/ 0 h 6552184"/>
              <a:gd name="connsiteX2" fmla="*/ 6850907 w 6858000"/>
              <a:gd name="connsiteY2" fmla="*/ 278864 h 6552184"/>
              <a:gd name="connsiteX3" fmla="*/ 6858000 w 6858000"/>
              <a:gd name="connsiteY3" fmla="*/ 349240 h 6552184"/>
              <a:gd name="connsiteX4" fmla="*/ 6858000 w 6858000"/>
              <a:gd name="connsiteY4" fmla="*/ 6202932 h 6552184"/>
              <a:gd name="connsiteX5" fmla="*/ 6850907 w 6858000"/>
              <a:gd name="connsiteY5" fmla="*/ 6273302 h 6552184"/>
              <a:gd name="connsiteX6" fmla="*/ 6508751 w 6858000"/>
              <a:gd name="connsiteY6" fmla="*/ 6552184 h 6552184"/>
              <a:gd name="connsiteX7" fmla="*/ 3679661 w 6858000"/>
              <a:gd name="connsiteY7" fmla="*/ 6552184 h 6552184"/>
              <a:gd name="connsiteX8" fmla="*/ 3429001 w 6858000"/>
              <a:gd name="connsiteY8" fmla="*/ 6301512 h 6552184"/>
              <a:gd name="connsiteX9" fmla="*/ 3178341 w 6858000"/>
              <a:gd name="connsiteY9" fmla="*/ 6050852 h 6552184"/>
              <a:gd name="connsiteX10" fmla="*/ 349250 w 6858000"/>
              <a:gd name="connsiteY10" fmla="*/ 6050852 h 6552184"/>
              <a:gd name="connsiteX11" fmla="*/ 0 w 6858000"/>
              <a:gd name="connsiteY11" fmla="*/ 5701602 h 6552184"/>
              <a:gd name="connsiteX12" fmla="*/ 0 w 6858000"/>
              <a:gd name="connsiteY12" fmla="*/ 349249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50" y="0"/>
                  <a:pt x="6818346" y="119716"/>
                  <a:pt x="6850907" y="278864"/>
                </a:cubicBezTo>
                <a:lnTo>
                  <a:pt x="6858000" y="349240"/>
                </a:lnTo>
                <a:lnTo>
                  <a:pt x="6858000" y="6202932"/>
                </a:lnTo>
                <a:lnTo>
                  <a:pt x="6850907" y="6273302"/>
                </a:lnTo>
                <a:cubicBezTo>
                  <a:pt x="6818346" y="6432441"/>
                  <a:pt x="6677550" y="6552184"/>
                  <a:pt x="6508751" y="6552184"/>
                </a:cubicBezTo>
                <a:lnTo>
                  <a:pt x="3679661" y="6552184"/>
                </a:lnTo>
                <a:cubicBezTo>
                  <a:pt x="3541224" y="6552184"/>
                  <a:pt x="3429001" y="6439916"/>
                  <a:pt x="3429001" y="6301512"/>
                </a:cubicBezTo>
                <a:cubicBezTo>
                  <a:pt x="3429001" y="6163075"/>
                  <a:pt x="3316777" y="6050852"/>
                  <a:pt x="3178341" y="6050852"/>
                </a:cubicBezTo>
                <a:lnTo>
                  <a:pt x="349250" y="6050852"/>
                </a:lnTo>
                <a:cubicBezTo>
                  <a:pt x="156365" y="6050852"/>
                  <a:pt x="0" y="5894483"/>
                  <a:pt x="0" y="5701602"/>
                </a:cubicBezTo>
                <a:lnTo>
                  <a:pt x="0" y="349249"/>
                </a:lnTo>
                <a:cubicBezTo>
                  <a:pt x="0" y="156364"/>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4" name="Marcador de contenido 7">
            <a:extLst>
              <a:ext uri="{FF2B5EF4-FFF2-40B4-BE49-F238E27FC236}">
                <a16:creationId xmlns:a16="http://schemas.microsoft.com/office/drawing/2014/main" id="{2FA71202-73E3-EC77-A329-87C79A8076ED}"/>
              </a:ext>
            </a:extLst>
          </p:cNvPr>
          <p:cNvSpPr>
            <a:spLocks noGrp="1"/>
          </p:cNvSpPr>
          <p:nvPr>
            <p:ph sz="quarter" idx="14"/>
          </p:nvPr>
        </p:nvSpPr>
        <p:spPr>
          <a:xfrm>
            <a:off x="8153524" y="2315569"/>
            <a:ext cx="3657600" cy="3399431"/>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9" name="Marcador de pie de página 18">
            <a:extLst>
              <a:ext uri="{FF2B5EF4-FFF2-40B4-BE49-F238E27FC236}">
                <a16:creationId xmlns:a16="http://schemas.microsoft.com/office/drawing/2014/main" id="{71FBFF96-90E9-F38D-7DE9-B0F3618F7E2D}"/>
              </a:ext>
            </a:extLst>
          </p:cNvPr>
          <p:cNvSpPr>
            <a:spLocks noGrp="1"/>
          </p:cNvSpPr>
          <p:nvPr>
            <p:ph type="ftr" sz="quarter" idx="17"/>
          </p:nvPr>
        </p:nvSpPr>
        <p:spPr/>
        <p:txBody>
          <a:bodyPr rtlCol="0"/>
          <a:lstStyle/>
          <a:p>
            <a:pPr rtl="0"/>
            <a:r>
              <a:rPr lang="es"/>
              <a:t>Texto de pie de página de muestra</a:t>
            </a:r>
          </a:p>
        </p:txBody>
      </p:sp>
      <p:sp>
        <p:nvSpPr>
          <p:cNvPr id="18" name="Marcador de fecha 17">
            <a:extLst>
              <a:ext uri="{FF2B5EF4-FFF2-40B4-BE49-F238E27FC236}">
                <a16:creationId xmlns:a16="http://schemas.microsoft.com/office/drawing/2014/main" id="{2F86AE26-3DEB-A585-586A-3E96D1C9222C}"/>
              </a:ext>
            </a:extLst>
          </p:cNvPr>
          <p:cNvSpPr>
            <a:spLocks noGrp="1"/>
          </p:cNvSpPr>
          <p:nvPr>
            <p:ph type="dt" sz="half" idx="16"/>
          </p:nvPr>
        </p:nvSpPr>
        <p:spPr/>
        <p:txBody>
          <a:bodyPr rtlCol="0"/>
          <a:lstStyle/>
          <a:p>
            <a:pPr rtl="0"/>
            <a:r>
              <a:rPr lang="en-US"/>
              <a:t>25/11/2025</a:t>
            </a:r>
          </a:p>
        </p:txBody>
      </p:sp>
      <p:sp>
        <p:nvSpPr>
          <p:cNvPr id="20" name="Marcador de número de diapositiva 19">
            <a:extLst>
              <a:ext uri="{FF2B5EF4-FFF2-40B4-BE49-F238E27FC236}">
                <a16:creationId xmlns:a16="http://schemas.microsoft.com/office/drawing/2014/main" id="{61023988-9ADD-CF63-46AD-822C53C85840}"/>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357419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ido con imagen 5">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DB89B3-4BC0-8CBA-6C8C-DB3E149D9163}"/>
              </a:ext>
            </a:extLst>
          </p:cNvPr>
          <p:cNvSpPr>
            <a:spLocks noGrp="1"/>
          </p:cNvSpPr>
          <p:nvPr>
            <p:ph type="title"/>
          </p:nvPr>
        </p:nvSpPr>
        <p:spPr>
          <a:xfrm>
            <a:off x="381000" y="687787"/>
            <a:ext cx="3657600" cy="1479477"/>
          </a:xfrm>
        </p:spPr>
        <p:txBody>
          <a:bodyPr rtlCol="0" anchor="t">
            <a:normAutofit/>
          </a:bodyPr>
          <a:lstStyle>
            <a:lvl1pPr>
              <a:defRPr sz="3000"/>
            </a:lvl1pPr>
          </a:lstStyle>
          <a:p>
            <a:pPr rtl="0"/>
            <a:r>
              <a:rPr lang="es"/>
              <a:t>Haga clic para modificar el estilo de título del patrón</a:t>
            </a:r>
          </a:p>
        </p:txBody>
      </p:sp>
      <p:sp>
        <p:nvSpPr>
          <p:cNvPr id="4" name="Marcador de contenido 7">
            <a:extLst>
              <a:ext uri="{FF2B5EF4-FFF2-40B4-BE49-F238E27FC236}">
                <a16:creationId xmlns:a16="http://schemas.microsoft.com/office/drawing/2014/main" id="{93D7441D-47D4-6327-58AD-E2323761EF43}"/>
              </a:ext>
            </a:extLst>
          </p:cNvPr>
          <p:cNvSpPr>
            <a:spLocks noGrp="1"/>
          </p:cNvSpPr>
          <p:nvPr>
            <p:ph sz="quarter" idx="14"/>
          </p:nvPr>
        </p:nvSpPr>
        <p:spPr>
          <a:xfrm>
            <a:off x="381124" y="2315569"/>
            <a:ext cx="3657600" cy="3399431"/>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2" name="Marcador de posición de imagen 11">
            <a:extLst>
              <a:ext uri="{FF2B5EF4-FFF2-40B4-BE49-F238E27FC236}">
                <a16:creationId xmlns:a16="http://schemas.microsoft.com/office/drawing/2014/main" id="{9BB15437-61C3-B4EF-E477-7EC4FFB3A231}"/>
              </a:ext>
            </a:extLst>
          </p:cNvPr>
          <p:cNvSpPr>
            <a:spLocks noGrp="1"/>
          </p:cNvSpPr>
          <p:nvPr>
            <p:ph type="pic" sz="quarter" idx="15"/>
          </p:nvPr>
        </p:nvSpPr>
        <p:spPr>
          <a:xfrm>
            <a:off x="5167745" y="153416"/>
            <a:ext cx="6858000" cy="6552184"/>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5" name="Marcador de pie de página 14">
            <a:extLst>
              <a:ext uri="{FF2B5EF4-FFF2-40B4-BE49-F238E27FC236}">
                <a16:creationId xmlns:a16="http://schemas.microsoft.com/office/drawing/2014/main" id="{7FE5C307-6369-CF58-0A50-89212DFBD1CB}"/>
              </a:ext>
            </a:extLst>
          </p:cNvPr>
          <p:cNvSpPr>
            <a:spLocks noGrp="1"/>
          </p:cNvSpPr>
          <p:nvPr>
            <p:ph type="ftr" sz="quarter" idx="17"/>
          </p:nvPr>
        </p:nvSpPr>
        <p:spPr/>
        <p:txBody>
          <a:bodyPr rtlCol="0"/>
          <a:lstStyle/>
          <a:p>
            <a:pPr rtl="0"/>
            <a:r>
              <a:rPr lang="es"/>
              <a:t>Ejemplo de Texto de pie de página</a:t>
            </a:r>
          </a:p>
        </p:txBody>
      </p:sp>
      <p:sp>
        <p:nvSpPr>
          <p:cNvPr id="14" name="Marcador de fecha 13">
            <a:extLst>
              <a:ext uri="{FF2B5EF4-FFF2-40B4-BE49-F238E27FC236}">
                <a16:creationId xmlns:a16="http://schemas.microsoft.com/office/drawing/2014/main" id="{7EC422F6-7257-B0F1-4018-B56FEDC412E4}"/>
              </a:ext>
            </a:extLst>
          </p:cNvPr>
          <p:cNvSpPr>
            <a:spLocks noGrp="1"/>
          </p:cNvSpPr>
          <p:nvPr>
            <p:ph type="dt" sz="half" idx="16"/>
          </p:nvPr>
        </p:nvSpPr>
        <p:spPr/>
        <p:txBody>
          <a:bodyPr rtlCol="0"/>
          <a:lstStyle/>
          <a:p>
            <a:pPr rtl="0"/>
            <a:r>
              <a:rPr lang="en-US"/>
              <a:t>25/11/2025</a:t>
            </a:r>
          </a:p>
        </p:txBody>
      </p:sp>
      <p:sp>
        <p:nvSpPr>
          <p:cNvPr id="16" name="Marcador de número de diapositiva 15">
            <a:extLst>
              <a:ext uri="{FF2B5EF4-FFF2-40B4-BE49-F238E27FC236}">
                <a16:creationId xmlns:a16="http://schemas.microsoft.com/office/drawing/2014/main" id="{0E28D06D-C260-17A4-72EE-F62EE249E4C1}"/>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1462785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ido con imagen 6">
    <p:bg>
      <p:bgPr>
        <a:solidFill>
          <a:schemeClr val="bg1"/>
        </a:solidFill>
        <a:effectLst/>
      </p:bgPr>
    </p:bg>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FB270E86-172E-E52F-5FA2-F43C6B876A1F}"/>
              </a:ext>
            </a:extLst>
          </p:cNvPr>
          <p:cNvSpPr>
            <a:spLocks noGrp="1"/>
          </p:cNvSpPr>
          <p:nvPr>
            <p:ph type="title"/>
          </p:nvPr>
        </p:nvSpPr>
        <p:spPr>
          <a:xfrm>
            <a:off x="7239000" y="685799"/>
            <a:ext cx="4572000" cy="1142665"/>
          </a:xfrm>
        </p:spPr>
        <p:txBody>
          <a:bodyPr rtlCol="0" anchor="t">
            <a:normAutofit/>
          </a:bodyPr>
          <a:lstStyle>
            <a:lvl1pPr>
              <a:defRPr sz="3000"/>
            </a:lvl1pPr>
          </a:lstStyle>
          <a:p>
            <a:pPr rtl="0"/>
            <a:r>
              <a:rPr lang="es"/>
              <a:t>Haga clic para modificar el estilo de título del patrón</a:t>
            </a:r>
          </a:p>
        </p:txBody>
      </p:sp>
      <p:sp>
        <p:nvSpPr>
          <p:cNvPr id="23" name="Marcador de posición de imagen 22">
            <a:extLst>
              <a:ext uri="{FF2B5EF4-FFF2-40B4-BE49-F238E27FC236}">
                <a16:creationId xmlns:a16="http://schemas.microsoft.com/office/drawing/2014/main" id="{A09759E0-34BA-620A-7C02-5DD57D991C19}"/>
              </a:ext>
            </a:extLst>
          </p:cNvPr>
          <p:cNvSpPr>
            <a:spLocks noGrp="1"/>
          </p:cNvSpPr>
          <p:nvPr>
            <p:ph type="pic" sz="quarter" idx="15"/>
          </p:nvPr>
        </p:nvSpPr>
        <p:spPr>
          <a:xfrm>
            <a:off x="152400"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9" name="Marcador de contenido 7">
            <a:extLst>
              <a:ext uri="{FF2B5EF4-FFF2-40B4-BE49-F238E27FC236}">
                <a16:creationId xmlns:a16="http://schemas.microsoft.com/office/drawing/2014/main" id="{63B76838-CF87-13E2-3FB4-2C33A18A42E1}"/>
              </a:ext>
            </a:extLst>
          </p:cNvPr>
          <p:cNvSpPr>
            <a:spLocks noGrp="1"/>
          </p:cNvSpPr>
          <p:nvPr>
            <p:ph sz="quarter" idx="14"/>
          </p:nvPr>
        </p:nvSpPr>
        <p:spPr>
          <a:xfrm>
            <a:off x="7239000" y="1975104"/>
            <a:ext cx="4572000" cy="4197097"/>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25" name="Marcador de pie de página 24">
            <a:extLst>
              <a:ext uri="{FF2B5EF4-FFF2-40B4-BE49-F238E27FC236}">
                <a16:creationId xmlns:a16="http://schemas.microsoft.com/office/drawing/2014/main" id="{8ADBC95E-510D-3B2D-86CA-02B88C4B2F68}"/>
              </a:ext>
            </a:extLst>
          </p:cNvPr>
          <p:cNvSpPr>
            <a:spLocks noGrp="1"/>
          </p:cNvSpPr>
          <p:nvPr>
            <p:ph type="ftr" sz="quarter" idx="17"/>
          </p:nvPr>
        </p:nvSpPr>
        <p:spPr>
          <a:xfrm>
            <a:off x="152400" y="6347057"/>
            <a:ext cx="2286000" cy="365125"/>
          </a:xfrm>
        </p:spPr>
        <p:txBody>
          <a:bodyPr rtlCol="0"/>
          <a:lstStyle/>
          <a:p>
            <a:pPr rtl="0"/>
            <a:r>
              <a:rPr lang="es"/>
              <a:t>Texto de pie de página de muestra</a:t>
            </a:r>
          </a:p>
        </p:txBody>
      </p:sp>
      <p:sp>
        <p:nvSpPr>
          <p:cNvPr id="24" name="Marcador de fecha 23">
            <a:extLst>
              <a:ext uri="{FF2B5EF4-FFF2-40B4-BE49-F238E27FC236}">
                <a16:creationId xmlns:a16="http://schemas.microsoft.com/office/drawing/2014/main" id="{17BCEDA5-95B9-E7B2-CAB5-29E3BD272080}"/>
              </a:ext>
            </a:extLst>
          </p:cNvPr>
          <p:cNvSpPr>
            <a:spLocks noGrp="1"/>
          </p:cNvSpPr>
          <p:nvPr>
            <p:ph type="dt" sz="half" idx="16"/>
          </p:nvPr>
        </p:nvSpPr>
        <p:spPr/>
        <p:txBody>
          <a:bodyPr rtlCol="0"/>
          <a:lstStyle/>
          <a:p>
            <a:pPr rtl="0"/>
            <a:r>
              <a:rPr lang="en-US"/>
              <a:t>25/11/2025</a:t>
            </a:r>
          </a:p>
        </p:txBody>
      </p:sp>
      <p:sp>
        <p:nvSpPr>
          <p:cNvPr id="26" name="Marcador de número de diapositiva 25">
            <a:extLst>
              <a:ext uri="{FF2B5EF4-FFF2-40B4-BE49-F238E27FC236}">
                <a16:creationId xmlns:a16="http://schemas.microsoft.com/office/drawing/2014/main" id="{B0979856-E127-0071-5A89-58D930F576D1}"/>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0477345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ido con imagen 7">
    <p:bg>
      <p:bgPr>
        <a:solidFill>
          <a:schemeClr val="bg1"/>
        </a:solidFill>
        <a:effectLst/>
      </p:bgPr>
    </p:bg>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D773997-CD4B-E689-3BAF-0C9897FE8A08}"/>
              </a:ext>
            </a:extLst>
          </p:cNvPr>
          <p:cNvSpPr>
            <a:spLocks noGrp="1"/>
          </p:cNvSpPr>
          <p:nvPr>
            <p:ph type="title"/>
          </p:nvPr>
        </p:nvSpPr>
        <p:spPr>
          <a:xfrm>
            <a:off x="381000" y="685799"/>
            <a:ext cx="4572000" cy="1142665"/>
          </a:xfrm>
        </p:spPr>
        <p:txBody>
          <a:bodyPr rtlCol="0" anchor="t">
            <a:normAutofit/>
          </a:bodyPr>
          <a:lstStyle>
            <a:lvl1pPr>
              <a:defRPr sz="3000"/>
            </a:lvl1pPr>
          </a:lstStyle>
          <a:p>
            <a:pPr rtl="0"/>
            <a:r>
              <a:rPr lang="es"/>
              <a:t>Haga clic para modificar el estilo de título del patrón</a:t>
            </a:r>
          </a:p>
        </p:txBody>
      </p:sp>
      <p:sp>
        <p:nvSpPr>
          <p:cNvPr id="5" name="Marcador de contenido 7">
            <a:extLst>
              <a:ext uri="{FF2B5EF4-FFF2-40B4-BE49-F238E27FC236}">
                <a16:creationId xmlns:a16="http://schemas.microsoft.com/office/drawing/2014/main" id="{24EBD2AD-58AA-F811-7CF8-B1ED45891343}"/>
              </a:ext>
            </a:extLst>
          </p:cNvPr>
          <p:cNvSpPr>
            <a:spLocks noGrp="1"/>
          </p:cNvSpPr>
          <p:nvPr>
            <p:ph sz="quarter" idx="14"/>
          </p:nvPr>
        </p:nvSpPr>
        <p:spPr>
          <a:xfrm>
            <a:off x="381000" y="1975104"/>
            <a:ext cx="4572000" cy="4197097"/>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4" name="Marcador de posición de imagen 13">
            <a:extLst>
              <a:ext uri="{FF2B5EF4-FFF2-40B4-BE49-F238E27FC236}">
                <a16:creationId xmlns:a16="http://schemas.microsoft.com/office/drawing/2014/main" id="{D095B35F-B5A5-E348-6D44-317477DFD782}"/>
              </a:ext>
            </a:extLst>
          </p:cNvPr>
          <p:cNvSpPr>
            <a:spLocks noGrp="1"/>
          </p:cNvSpPr>
          <p:nvPr>
            <p:ph type="pic" sz="quarter" idx="15"/>
          </p:nvPr>
        </p:nvSpPr>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6" name="Marcador de pie de página 15">
            <a:extLst>
              <a:ext uri="{FF2B5EF4-FFF2-40B4-BE49-F238E27FC236}">
                <a16:creationId xmlns:a16="http://schemas.microsoft.com/office/drawing/2014/main" id="{85197084-03D2-BA85-1A71-C94937FB0C74}"/>
              </a:ext>
            </a:extLst>
          </p:cNvPr>
          <p:cNvSpPr>
            <a:spLocks noGrp="1"/>
          </p:cNvSpPr>
          <p:nvPr>
            <p:ph type="ftr" sz="quarter" idx="17"/>
          </p:nvPr>
        </p:nvSpPr>
        <p:spPr/>
        <p:txBody>
          <a:bodyPr rtlCol="0"/>
          <a:lstStyle/>
          <a:p>
            <a:pPr rtl="0"/>
            <a:r>
              <a:rPr lang="es"/>
              <a:t>Muestra de texto de pie de página</a:t>
            </a:r>
          </a:p>
        </p:txBody>
      </p:sp>
      <p:sp>
        <p:nvSpPr>
          <p:cNvPr id="15" name="Marcador de fecha 14">
            <a:extLst>
              <a:ext uri="{FF2B5EF4-FFF2-40B4-BE49-F238E27FC236}">
                <a16:creationId xmlns:a16="http://schemas.microsoft.com/office/drawing/2014/main" id="{5DD74A05-12EB-2CFB-1BE4-790E0060392D}"/>
              </a:ext>
            </a:extLst>
          </p:cNvPr>
          <p:cNvSpPr>
            <a:spLocks noGrp="1"/>
          </p:cNvSpPr>
          <p:nvPr>
            <p:ph type="dt" sz="half" idx="16"/>
          </p:nvPr>
        </p:nvSpPr>
        <p:spPr/>
        <p:txBody>
          <a:bodyPr rtlCol="0"/>
          <a:lstStyle/>
          <a:p>
            <a:pPr rtl="0"/>
            <a:r>
              <a:rPr lang="en-US"/>
              <a:t>25/11/2025</a:t>
            </a:r>
          </a:p>
        </p:txBody>
      </p:sp>
      <p:sp>
        <p:nvSpPr>
          <p:cNvPr id="17" name="Marcador de número de diapositiva 16">
            <a:extLst>
              <a:ext uri="{FF2B5EF4-FFF2-40B4-BE49-F238E27FC236}">
                <a16:creationId xmlns:a16="http://schemas.microsoft.com/office/drawing/2014/main" id="{3D1CC9AC-FA0F-A8C9-DB39-662464481C73}"/>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940440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ido con imagen 8">
    <p:bg>
      <p:bgPr>
        <a:solidFill>
          <a:schemeClr val="bg1"/>
        </a:solidFill>
        <a:effectLst/>
      </p:bgPr>
    </p:bg>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E9561B74-B661-DA6C-F6CF-F6ACE60051C0}"/>
              </a:ext>
            </a:extLst>
          </p:cNvPr>
          <p:cNvSpPr>
            <a:spLocks noGrp="1"/>
          </p:cNvSpPr>
          <p:nvPr>
            <p:ph type="title"/>
          </p:nvPr>
        </p:nvSpPr>
        <p:spPr>
          <a:xfrm>
            <a:off x="381000" y="4345531"/>
            <a:ext cx="2971800" cy="1826669"/>
          </a:xfrm>
        </p:spPr>
        <p:txBody>
          <a:bodyPr rtlCol="0" anchor="t">
            <a:normAutofit/>
          </a:bodyPr>
          <a:lstStyle>
            <a:lvl1pPr>
              <a:defRPr sz="3000"/>
            </a:lvl1pPr>
          </a:lstStyle>
          <a:p>
            <a:pPr rtl="0"/>
            <a:r>
              <a:rPr lang="es"/>
              <a:t>Haga clic para modificar el estilo de título del patrón</a:t>
            </a:r>
          </a:p>
        </p:txBody>
      </p:sp>
      <p:sp>
        <p:nvSpPr>
          <p:cNvPr id="14" name="Marcador de posición de imagen 13">
            <a:extLst>
              <a:ext uri="{FF2B5EF4-FFF2-40B4-BE49-F238E27FC236}">
                <a16:creationId xmlns:a16="http://schemas.microsoft.com/office/drawing/2014/main" id="{9DBA1807-8655-C7D6-98CF-2A2A8943833B}"/>
              </a:ext>
            </a:extLst>
          </p:cNvPr>
          <p:cNvSpPr>
            <a:spLocks noGrp="1"/>
          </p:cNvSpPr>
          <p:nvPr>
            <p:ph type="pic" sz="quarter" idx="15"/>
          </p:nvPr>
        </p:nvSpPr>
        <p:spPr>
          <a:xfrm>
            <a:off x="152401" y="152400"/>
            <a:ext cx="11887199" cy="3657600"/>
          </a:xfrm>
          <a:custGeom>
            <a:avLst/>
            <a:gdLst>
              <a:gd name="connsiteX0" fmla="*/ 349250 w 11887199"/>
              <a:gd name="connsiteY0" fmla="*/ 0 h 3657600"/>
              <a:gd name="connsiteX1" fmla="*/ 5672932 w 11887199"/>
              <a:gd name="connsiteY1" fmla="*/ 0 h 3657600"/>
              <a:gd name="connsiteX2" fmla="*/ 5943600 w 11887199"/>
              <a:gd name="connsiteY2" fmla="*/ 270704 h 3657600"/>
              <a:gd name="connsiteX3" fmla="*/ 6214268 w 11887199"/>
              <a:gd name="connsiteY3" fmla="*/ 541408 h 3657600"/>
              <a:gd name="connsiteX4" fmla="*/ 11537949 w 11887199"/>
              <a:gd name="connsiteY4" fmla="*/ 541408 h 3657600"/>
              <a:gd name="connsiteX5" fmla="*/ 11887199 w 11887199"/>
              <a:gd name="connsiteY5" fmla="*/ 890707 h 3657600"/>
              <a:gd name="connsiteX6" fmla="*/ 11887199 w 11887199"/>
              <a:gd name="connsiteY6" fmla="*/ 3308302 h 3657600"/>
              <a:gd name="connsiteX7" fmla="*/ 11608343 w 11887199"/>
              <a:gd name="connsiteY7" fmla="*/ 3650505 h 3657600"/>
              <a:gd name="connsiteX8" fmla="*/ 11537959 w 11887199"/>
              <a:gd name="connsiteY8" fmla="*/ 3657600 h 3657600"/>
              <a:gd name="connsiteX9" fmla="*/ 349240 w 11887199"/>
              <a:gd name="connsiteY9" fmla="*/ 3657600 h 3657600"/>
              <a:gd name="connsiteX10" fmla="*/ 278864 w 11887199"/>
              <a:gd name="connsiteY10" fmla="*/ 3650505 h 3657600"/>
              <a:gd name="connsiteX11" fmla="*/ 0 w 11887199"/>
              <a:gd name="connsiteY11" fmla="*/ 3308302 h 3657600"/>
              <a:gd name="connsiteX12" fmla="*/ 0 w 11887199"/>
              <a:gd name="connsiteY12" fmla="*/ 349300 h 3657600"/>
              <a:gd name="connsiteX13" fmla="*/ 349250 w 11887199"/>
              <a:gd name="connsiteY13" fmla="*/ 0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199" h="3657600">
                <a:moveTo>
                  <a:pt x="349250" y="0"/>
                </a:moveTo>
                <a:lnTo>
                  <a:pt x="5672932" y="0"/>
                </a:lnTo>
                <a:cubicBezTo>
                  <a:pt x="5822416" y="0"/>
                  <a:pt x="5943600" y="121198"/>
                  <a:pt x="5943600" y="270704"/>
                </a:cubicBezTo>
                <a:cubicBezTo>
                  <a:pt x="5943600" y="420210"/>
                  <a:pt x="6064783" y="541408"/>
                  <a:pt x="6214268" y="541408"/>
                </a:cubicBezTo>
                <a:lnTo>
                  <a:pt x="11537949" y="541408"/>
                </a:lnTo>
                <a:cubicBezTo>
                  <a:pt x="11730862" y="541408"/>
                  <a:pt x="11887199" y="697793"/>
                  <a:pt x="11887199" y="890707"/>
                </a:cubicBezTo>
                <a:lnTo>
                  <a:pt x="11887199" y="3308302"/>
                </a:lnTo>
                <a:cubicBezTo>
                  <a:pt x="11887199" y="3477103"/>
                  <a:pt x="11767503" y="3617934"/>
                  <a:pt x="11608343" y="3650505"/>
                </a:cubicBezTo>
                <a:lnTo>
                  <a:pt x="11537959" y="3657600"/>
                </a:lnTo>
                <a:lnTo>
                  <a:pt x="349240" y="3657600"/>
                </a:lnTo>
                <a:lnTo>
                  <a:pt x="278864" y="3650505"/>
                </a:lnTo>
                <a:cubicBezTo>
                  <a:pt x="119716" y="3617934"/>
                  <a:pt x="0" y="3477103"/>
                  <a:pt x="0" y="3308302"/>
                </a:cubicBezTo>
                <a:lnTo>
                  <a:pt x="0" y="349300"/>
                </a:lnTo>
                <a:cubicBezTo>
                  <a:pt x="0" y="156387"/>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8" name="Marcador de contenido 7">
            <a:extLst>
              <a:ext uri="{FF2B5EF4-FFF2-40B4-BE49-F238E27FC236}">
                <a16:creationId xmlns:a16="http://schemas.microsoft.com/office/drawing/2014/main" id="{F5C25ADA-14EB-6461-E2F0-23804E9719DE}"/>
              </a:ext>
            </a:extLst>
          </p:cNvPr>
          <p:cNvSpPr>
            <a:spLocks noGrp="1"/>
          </p:cNvSpPr>
          <p:nvPr>
            <p:ph sz="quarter" idx="14"/>
          </p:nvPr>
        </p:nvSpPr>
        <p:spPr>
          <a:xfrm>
            <a:off x="4082939" y="4345530"/>
            <a:ext cx="7728061" cy="1826671"/>
          </a:xfrm>
        </p:spPr>
        <p:txBody>
          <a:bodyPr vert="horz" lIns="91440" tIns="45720" rIns="91440" bIns="45720" rtlCol="0" anchor="t">
            <a:normAutofit/>
          </a:bodyPr>
          <a:lstStyle>
            <a:lvl1pPr marL="0" indent="0">
              <a:buNone/>
              <a:defRPr lang="en-US" b="0" dirty="0"/>
            </a:lvl1pPr>
            <a:lvl2pPr marL="228600" indent="0">
              <a:buNone/>
              <a:defRPr lang="en-US" b="0" dirty="0"/>
            </a:lvl2pPr>
            <a:lvl3pPr marL="457200" indent="0">
              <a:buNone/>
              <a:defRPr lang="en-US" b="0" dirty="0"/>
            </a:lvl3pPr>
            <a:lvl4pPr marL="685800" indent="0">
              <a:buNone/>
              <a:defRPr lang="en-US" b="0" dirty="0"/>
            </a:lvl4pPr>
            <a:lvl5pPr marL="914400" indent="0">
              <a:buNone/>
              <a:defRPr lang="en-US" b="0"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5" name="Marcador de pie de página 10">
            <a:extLst>
              <a:ext uri="{FF2B5EF4-FFF2-40B4-BE49-F238E27FC236}">
                <a16:creationId xmlns:a16="http://schemas.microsoft.com/office/drawing/2014/main" id="{D1447E62-D723-1AD3-FCE7-8C1C684F1AE2}"/>
              </a:ext>
            </a:extLst>
          </p:cNvPr>
          <p:cNvSpPr>
            <a:spLocks noGrp="1"/>
          </p:cNvSpPr>
          <p:nvPr>
            <p:ph type="ftr" sz="quarter" idx="11"/>
          </p:nvPr>
        </p:nvSpPr>
        <p:spPr>
          <a:xfrm>
            <a:off x="6280176" y="152400"/>
            <a:ext cx="3200400" cy="365125"/>
          </a:xfrm>
        </p:spPr>
        <p:txBody>
          <a:bodyPr rtlCol="0"/>
          <a:lstStyle>
            <a:lvl1pPr>
              <a:defRPr>
                <a:solidFill>
                  <a:schemeClr val="tx1"/>
                </a:solidFill>
              </a:defRPr>
            </a:lvl1pPr>
          </a:lstStyle>
          <a:p>
            <a:pPr rtl="0"/>
            <a:r>
              <a:rPr lang="es"/>
              <a:t>Texto de pie de página de muestra</a:t>
            </a:r>
          </a:p>
        </p:txBody>
      </p:sp>
      <p:sp>
        <p:nvSpPr>
          <p:cNvPr id="6" name="Marcador de fecha 5">
            <a:extLst>
              <a:ext uri="{FF2B5EF4-FFF2-40B4-BE49-F238E27FC236}">
                <a16:creationId xmlns:a16="http://schemas.microsoft.com/office/drawing/2014/main" id="{45E8C42D-01F2-2431-12B7-49150F0EB1EC}"/>
              </a:ext>
            </a:extLst>
          </p:cNvPr>
          <p:cNvSpPr>
            <a:spLocks noGrp="1"/>
          </p:cNvSpPr>
          <p:nvPr>
            <p:ph type="dt" sz="half" idx="10"/>
          </p:nvPr>
        </p:nvSpPr>
        <p:spPr>
          <a:xfrm>
            <a:off x="9531099" y="152400"/>
            <a:ext cx="1800171" cy="365125"/>
          </a:xfrm>
        </p:spPr>
        <p:txBody>
          <a:bodyPr rtlCol="0"/>
          <a:lstStyle>
            <a:lvl1pPr>
              <a:defRPr>
                <a:solidFill>
                  <a:schemeClr val="tx1"/>
                </a:solidFill>
              </a:defRPr>
            </a:lvl1pPr>
          </a:lstStyle>
          <a:p>
            <a:pPr rtl="0"/>
            <a:r>
              <a:rPr lang="en-US"/>
              <a:t>25/11/2025</a:t>
            </a:r>
          </a:p>
        </p:txBody>
      </p:sp>
      <p:sp>
        <p:nvSpPr>
          <p:cNvPr id="9" name="Marcador de número de diapositiva 11">
            <a:extLst>
              <a:ext uri="{FF2B5EF4-FFF2-40B4-BE49-F238E27FC236}">
                <a16:creationId xmlns:a16="http://schemas.microsoft.com/office/drawing/2014/main" id="{2640E1DF-A13A-6148-B46F-FE494C764D32}"/>
              </a:ext>
            </a:extLst>
          </p:cNvPr>
          <p:cNvSpPr>
            <a:spLocks noGrp="1"/>
          </p:cNvSpPr>
          <p:nvPr>
            <p:ph type="sldNum" sz="quarter" idx="12"/>
          </p:nvPr>
        </p:nvSpPr>
        <p:spPr>
          <a:xfrm>
            <a:off x="11381793" y="152400"/>
            <a:ext cx="429207" cy="365125"/>
          </a:xfrm>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338568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ido con imagen 9">
    <p:bg>
      <p:bgPr>
        <a:solidFill>
          <a:schemeClr val="bg1"/>
        </a:solidFill>
        <a:effectLst/>
      </p:bgPr>
    </p:bg>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D47B94B1-4C38-393F-A72D-C7C641B0A979}"/>
              </a:ext>
            </a:extLst>
          </p:cNvPr>
          <p:cNvSpPr>
            <a:spLocks noGrp="1"/>
          </p:cNvSpPr>
          <p:nvPr>
            <p:ph type="title"/>
          </p:nvPr>
        </p:nvSpPr>
        <p:spPr>
          <a:xfrm>
            <a:off x="381000" y="685800"/>
            <a:ext cx="2971800" cy="1826669"/>
          </a:xfrm>
        </p:spPr>
        <p:txBody>
          <a:bodyPr rtlCol="0" anchor="t">
            <a:normAutofit/>
          </a:bodyPr>
          <a:lstStyle>
            <a:lvl1pPr>
              <a:defRPr sz="3000"/>
            </a:lvl1pPr>
          </a:lstStyle>
          <a:p>
            <a:pPr rtl="0"/>
            <a:r>
              <a:rPr lang="es"/>
              <a:t>Haga clic para modificar el estilo de título del patrón</a:t>
            </a:r>
          </a:p>
        </p:txBody>
      </p:sp>
      <p:sp>
        <p:nvSpPr>
          <p:cNvPr id="13" name="Marcador de contenido 7">
            <a:extLst>
              <a:ext uri="{FF2B5EF4-FFF2-40B4-BE49-F238E27FC236}">
                <a16:creationId xmlns:a16="http://schemas.microsoft.com/office/drawing/2014/main" id="{545D6F5E-CDF1-973E-993B-489A3F29246A}"/>
              </a:ext>
            </a:extLst>
          </p:cNvPr>
          <p:cNvSpPr>
            <a:spLocks noGrp="1"/>
          </p:cNvSpPr>
          <p:nvPr>
            <p:ph sz="quarter" idx="14"/>
          </p:nvPr>
        </p:nvSpPr>
        <p:spPr>
          <a:xfrm>
            <a:off x="4082939" y="685799"/>
            <a:ext cx="7728061" cy="1826671"/>
          </a:xfrm>
        </p:spPr>
        <p:txBody>
          <a:bodyPr vert="horz" lIns="91440" tIns="45720" rIns="91440" bIns="45720" rtlCol="0" anchor="t">
            <a:normAutofit/>
          </a:bodyPr>
          <a:lstStyle>
            <a:lvl1pPr marL="0" indent="0">
              <a:buNone/>
              <a:defRPr lang="en-US" b="0" dirty="0"/>
            </a:lvl1pPr>
            <a:lvl2pPr marL="228600" indent="0">
              <a:buNone/>
              <a:defRPr lang="en-US" b="0" dirty="0"/>
            </a:lvl2pPr>
            <a:lvl3pPr marL="457200" indent="0">
              <a:buNone/>
              <a:defRPr lang="en-US" b="0" dirty="0"/>
            </a:lvl3pPr>
            <a:lvl4pPr marL="685800" indent="0">
              <a:buNone/>
              <a:defRPr lang="en-US" b="0" dirty="0"/>
            </a:lvl4pPr>
            <a:lvl5pPr marL="914400" indent="0">
              <a:buNone/>
              <a:defRPr lang="en-US" b="0"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5" name="Marcador de posición de imagen 4">
            <a:extLst>
              <a:ext uri="{FF2B5EF4-FFF2-40B4-BE49-F238E27FC236}">
                <a16:creationId xmlns:a16="http://schemas.microsoft.com/office/drawing/2014/main" id="{DB02DF14-5E7A-A865-A415-188A8F69716F}"/>
              </a:ext>
            </a:extLst>
          </p:cNvPr>
          <p:cNvSpPr>
            <a:spLocks noGrp="1"/>
          </p:cNvSpPr>
          <p:nvPr>
            <p:ph type="pic" sz="quarter" idx="15"/>
          </p:nvPr>
        </p:nvSpPr>
        <p:spPr>
          <a:xfrm>
            <a:off x="152401" y="3054854"/>
            <a:ext cx="11887199" cy="3657600"/>
          </a:xfrm>
          <a:custGeom>
            <a:avLst/>
            <a:gdLst>
              <a:gd name="connsiteX0" fmla="*/ 349240 w 11887199"/>
              <a:gd name="connsiteY0" fmla="*/ 0 h 3657600"/>
              <a:gd name="connsiteX1" fmla="*/ 11537959 w 11887199"/>
              <a:gd name="connsiteY1" fmla="*/ 0 h 3657600"/>
              <a:gd name="connsiteX2" fmla="*/ 11608343 w 11887199"/>
              <a:gd name="connsiteY2" fmla="*/ 7096 h 3657600"/>
              <a:gd name="connsiteX3" fmla="*/ 11887199 w 11887199"/>
              <a:gd name="connsiteY3" fmla="*/ 349299 h 3657600"/>
              <a:gd name="connsiteX4" fmla="*/ 11887199 w 11887199"/>
              <a:gd name="connsiteY4" fmla="*/ 2766893 h 3657600"/>
              <a:gd name="connsiteX5" fmla="*/ 11537949 w 11887199"/>
              <a:gd name="connsiteY5" fmla="*/ 3116193 h 3657600"/>
              <a:gd name="connsiteX6" fmla="*/ 6214268 w 11887199"/>
              <a:gd name="connsiteY6" fmla="*/ 3116193 h 3657600"/>
              <a:gd name="connsiteX7" fmla="*/ 5943600 w 11887199"/>
              <a:gd name="connsiteY7" fmla="*/ 3386896 h 3657600"/>
              <a:gd name="connsiteX8" fmla="*/ 5672932 w 11887199"/>
              <a:gd name="connsiteY8" fmla="*/ 3657600 h 3657600"/>
              <a:gd name="connsiteX9" fmla="*/ 349250 w 11887199"/>
              <a:gd name="connsiteY9" fmla="*/ 3657600 h 3657600"/>
              <a:gd name="connsiteX10" fmla="*/ 0 w 11887199"/>
              <a:gd name="connsiteY10" fmla="*/ 3308301 h 3657600"/>
              <a:gd name="connsiteX11" fmla="*/ 0 w 11887199"/>
              <a:gd name="connsiteY11" fmla="*/ 349299 h 3657600"/>
              <a:gd name="connsiteX12" fmla="*/ 278864 w 11887199"/>
              <a:gd name="connsiteY12" fmla="*/ 7096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199" h="3657600">
                <a:moveTo>
                  <a:pt x="349240" y="0"/>
                </a:moveTo>
                <a:lnTo>
                  <a:pt x="11537959" y="0"/>
                </a:lnTo>
                <a:lnTo>
                  <a:pt x="11608343" y="7096"/>
                </a:lnTo>
                <a:cubicBezTo>
                  <a:pt x="11767503" y="39666"/>
                  <a:pt x="11887199" y="180498"/>
                  <a:pt x="11887199" y="349299"/>
                </a:cubicBezTo>
                <a:lnTo>
                  <a:pt x="11887199" y="2766893"/>
                </a:lnTo>
                <a:cubicBezTo>
                  <a:pt x="11887199" y="2959808"/>
                  <a:pt x="11730862" y="3116193"/>
                  <a:pt x="11537949" y="3116193"/>
                </a:cubicBezTo>
                <a:lnTo>
                  <a:pt x="6214268" y="3116193"/>
                </a:lnTo>
                <a:cubicBezTo>
                  <a:pt x="6064783" y="3116193"/>
                  <a:pt x="5943600" y="3237391"/>
                  <a:pt x="5943600" y="3386896"/>
                </a:cubicBezTo>
                <a:cubicBezTo>
                  <a:pt x="5943600" y="3536402"/>
                  <a:pt x="5822416" y="3657600"/>
                  <a:pt x="5672932" y="3657600"/>
                </a:cubicBezTo>
                <a:lnTo>
                  <a:pt x="349250" y="3657600"/>
                </a:lnTo>
                <a:cubicBezTo>
                  <a:pt x="156364" y="3657600"/>
                  <a:pt x="0" y="3501213"/>
                  <a:pt x="0" y="3308301"/>
                </a:cubicBezTo>
                <a:lnTo>
                  <a:pt x="0" y="349299"/>
                </a:lnTo>
                <a:cubicBezTo>
                  <a:pt x="0" y="180498"/>
                  <a:pt x="119716" y="39666"/>
                  <a:pt x="278864" y="7096"/>
                </a:cubicBezTo>
                <a:close/>
              </a:path>
            </a:pathLst>
          </a:custGeom>
          <a:blipFill>
            <a:blip r:embed="rId2">
              <a:alphaModFix amt="60000"/>
            </a:blip>
            <a:stretch>
              <a:fillRect/>
            </a:stretch>
          </a:blipFill>
        </p:spPr>
        <p:txBody>
          <a:bodyPr wrap="square" rtlCol="0">
            <a:noAutofit/>
          </a:bodyPr>
          <a:lstStyle/>
          <a:p>
            <a:pPr rtl="0"/>
            <a:endParaRPr lang="en-US"/>
          </a:p>
        </p:txBody>
      </p:sp>
      <p:sp>
        <p:nvSpPr>
          <p:cNvPr id="6" name="Marcador de pie de página 10">
            <a:extLst>
              <a:ext uri="{FF2B5EF4-FFF2-40B4-BE49-F238E27FC236}">
                <a16:creationId xmlns:a16="http://schemas.microsoft.com/office/drawing/2014/main" id="{5B89C830-D686-4689-2593-4D5E5A4B0AB4}"/>
              </a:ext>
            </a:extLst>
          </p:cNvPr>
          <p:cNvSpPr>
            <a:spLocks noGrp="1"/>
          </p:cNvSpPr>
          <p:nvPr>
            <p:ph type="ftr" sz="quarter" idx="11"/>
          </p:nvPr>
        </p:nvSpPr>
        <p:spPr>
          <a:xfrm>
            <a:off x="6280176" y="6340475"/>
            <a:ext cx="3200400" cy="365125"/>
          </a:xfrm>
        </p:spPr>
        <p:txBody>
          <a:bodyPr rtlCol="0"/>
          <a:lstStyle>
            <a:lvl1pPr>
              <a:defRPr>
                <a:solidFill>
                  <a:schemeClr val="tx1"/>
                </a:solidFill>
              </a:defRPr>
            </a:lvl1pPr>
          </a:lstStyle>
          <a:p>
            <a:pPr rtl="0"/>
            <a:r>
              <a:rPr lang="es"/>
              <a:t>Texto de pie de página de muestra</a:t>
            </a:r>
          </a:p>
        </p:txBody>
      </p:sp>
      <p:sp>
        <p:nvSpPr>
          <p:cNvPr id="7" name="Marcador de fecha 5">
            <a:extLst>
              <a:ext uri="{FF2B5EF4-FFF2-40B4-BE49-F238E27FC236}">
                <a16:creationId xmlns:a16="http://schemas.microsoft.com/office/drawing/2014/main" id="{883CE0EE-3E85-AAD1-D853-82A253F49445}"/>
              </a:ext>
            </a:extLst>
          </p:cNvPr>
          <p:cNvSpPr>
            <a:spLocks noGrp="1"/>
          </p:cNvSpPr>
          <p:nvPr>
            <p:ph type="dt" sz="half" idx="10"/>
          </p:nvPr>
        </p:nvSpPr>
        <p:spPr>
          <a:xfrm>
            <a:off x="9531099" y="6340475"/>
            <a:ext cx="1800171" cy="365125"/>
          </a:xfrm>
        </p:spPr>
        <p:txBody>
          <a:bodyPr rtlCol="0"/>
          <a:lstStyle>
            <a:lvl1pPr>
              <a:defRPr>
                <a:solidFill>
                  <a:schemeClr val="tx1"/>
                </a:solidFill>
              </a:defRPr>
            </a:lvl1pPr>
          </a:lstStyle>
          <a:p>
            <a:pPr rtl="0"/>
            <a:r>
              <a:rPr lang="en-US"/>
              <a:t>25/11/2025</a:t>
            </a:r>
          </a:p>
        </p:txBody>
      </p:sp>
      <p:sp>
        <p:nvSpPr>
          <p:cNvPr id="8" name="Marcador de número de diapositiva 11">
            <a:extLst>
              <a:ext uri="{FF2B5EF4-FFF2-40B4-BE49-F238E27FC236}">
                <a16:creationId xmlns:a16="http://schemas.microsoft.com/office/drawing/2014/main" id="{D8AE04DF-032A-5A39-9A01-03B5A033761D}"/>
              </a:ext>
            </a:extLst>
          </p:cNvPr>
          <p:cNvSpPr>
            <a:spLocks noGrp="1"/>
          </p:cNvSpPr>
          <p:nvPr>
            <p:ph type="sldNum" sz="quarter" idx="12"/>
          </p:nvPr>
        </p:nvSpPr>
        <p:spPr>
          <a:xfrm>
            <a:off x="11381793" y="6340475"/>
            <a:ext cx="429207" cy="365125"/>
          </a:xfrm>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406492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ido con imagen 10">
    <p:bg>
      <p:bgPr>
        <a:solidFill>
          <a:schemeClr val="bg1"/>
        </a:solidFill>
        <a:effectLst/>
      </p:bgPr>
    </p:bg>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93B9DEC9-1D26-F04D-4F91-7BE751BC626C}"/>
              </a:ext>
            </a:extLst>
          </p:cNvPr>
          <p:cNvSpPr>
            <a:spLocks noGrp="1"/>
          </p:cNvSpPr>
          <p:nvPr>
            <p:ph type="title"/>
          </p:nvPr>
        </p:nvSpPr>
        <p:spPr>
          <a:xfrm>
            <a:off x="5413247" y="685800"/>
            <a:ext cx="6397627" cy="1142663"/>
          </a:xfrm>
          <a:prstGeom prst="rect">
            <a:avLst/>
          </a:prstGeom>
        </p:spPr>
        <p:txBody>
          <a:bodyPr rtlCol="0" anchor="t"/>
          <a:lstStyle/>
          <a:p>
            <a:pPr rtl="0"/>
            <a:r>
              <a:rPr lang="es"/>
              <a:t>Haga clic para modificar el estilo de título del patrón</a:t>
            </a:r>
          </a:p>
        </p:txBody>
      </p:sp>
      <p:sp>
        <p:nvSpPr>
          <p:cNvPr id="10" name="Marcador de posición de imagen 9">
            <a:extLst>
              <a:ext uri="{FF2B5EF4-FFF2-40B4-BE49-F238E27FC236}">
                <a16:creationId xmlns:a16="http://schemas.microsoft.com/office/drawing/2014/main" id="{928F18B1-D300-366A-498B-4EC8E39E1040}"/>
              </a:ext>
            </a:extLst>
          </p:cNvPr>
          <p:cNvSpPr>
            <a:spLocks noGrp="1"/>
          </p:cNvSpPr>
          <p:nvPr>
            <p:ph type="pic" sz="quarter" idx="15"/>
          </p:nvPr>
        </p:nvSpPr>
        <p:spPr>
          <a:xfrm>
            <a:off x="152400" y="158229"/>
            <a:ext cx="4114800" cy="6541541"/>
          </a:xfrm>
          <a:custGeom>
            <a:avLst/>
            <a:gdLst>
              <a:gd name="connsiteX0" fmla="*/ 2057660 w 4114800"/>
              <a:gd name="connsiteY0" fmla="*/ 0 h 6541541"/>
              <a:gd name="connsiteX1" fmla="*/ 3765550 w 4114800"/>
              <a:gd name="connsiteY1" fmla="*/ 0 h 6541541"/>
              <a:gd name="connsiteX2" fmla="*/ 4114800 w 4114800"/>
              <a:gd name="connsiteY2" fmla="*/ 348912 h 6541541"/>
              <a:gd name="connsiteX3" fmla="*/ 4114800 w 4114800"/>
              <a:gd name="connsiteY3" fmla="*/ 6196917 h 6541541"/>
              <a:gd name="connsiteX4" fmla="*/ 3835937 w 4114800"/>
              <a:gd name="connsiteY4" fmla="*/ 6538758 h 6541541"/>
              <a:gd name="connsiteX5" fmla="*/ 3808308 w 4114800"/>
              <a:gd name="connsiteY5" fmla="*/ 6541541 h 6541541"/>
              <a:gd name="connsiteX6" fmla="*/ 2286457 w 4114800"/>
              <a:gd name="connsiteY6" fmla="*/ 6541541 h 6541541"/>
              <a:gd name="connsiteX7" fmla="*/ 2210336 w 4114800"/>
              <a:gd name="connsiteY7" fmla="*/ 6526184 h 6541541"/>
              <a:gd name="connsiteX8" fmla="*/ 2057400 w 4114800"/>
              <a:gd name="connsiteY8" fmla="*/ 6295666 h 6541541"/>
              <a:gd name="connsiteX9" fmla="*/ 1806994 w 4114800"/>
              <a:gd name="connsiteY9" fmla="*/ 6045508 h 6541541"/>
              <a:gd name="connsiteX10" fmla="*/ 349250 w 4114800"/>
              <a:gd name="connsiteY10" fmla="*/ 6045508 h 6541541"/>
              <a:gd name="connsiteX11" fmla="*/ 0 w 4114800"/>
              <a:gd name="connsiteY11" fmla="*/ 5696597 h 6541541"/>
              <a:gd name="connsiteX12" fmla="*/ 0 w 4114800"/>
              <a:gd name="connsiteY12" fmla="*/ 349425 h 6541541"/>
              <a:gd name="connsiteX13" fmla="*/ 349250 w 4114800"/>
              <a:gd name="connsiteY13" fmla="*/ 514 h 6541541"/>
              <a:gd name="connsiteX14" fmla="*/ 2057140 w 4114800"/>
              <a:gd name="connsiteY14" fmla="*/ 514 h 6541541"/>
              <a:gd name="connsiteX15" fmla="*/ 2057400 w 4114800"/>
              <a:gd name="connsiteY15" fmla="*/ 257 h 6541541"/>
              <a:gd name="connsiteX16" fmla="*/ 2057660 w 4114800"/>
              <a:gd name="connsiteY16" fmla="*/ 0 h 65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1541">
                <a:moveTo>
                  <a:pt x="2057660" y="0"/>
                </a:moveTo>
                <a:lnTo>
                  <a:pt x="3765550" y="0"/>
                </a:lnTo>
                <a:cubicBezTo>
                  <a:pt x="3958438" y="0"/>
                  <a:pt x="4114800" y="156213"/>
                  <a:pt x="4114800" y="348912"/>
                </a:cubicBezTo>
                <a:lnTo>
                  <a:pt x="4114800" y="6196917"/>
                </a:lnTo>
                <a:cubicBezTo>
                  <a:pt x="4114800" y="6365514"/>
                  <a:pt x="3995085" y="6506217"/>
                  <a:pt x="3835937" y="6538758"/>
                </a:cubicBezTo>
                <a:lnTo>
                  <a:pt x="3808308" y="6541541"/>
                </a:lnTo>
                <a:lnTo>
                  <a:pt x="2286457" y="6541541"/>
                </a:lnTo>
                <a:lnTo>
                  <a:pt x="2210336" y="6526184"/>
                </a:lnTo>
                <a:cubicBezTo>
                  <a:pt x="2120461" y="6488200"/>
                  <a:pt x="2057400" y="6399278"/>
                  <a:pt x="2057400" y="6295666"/>
                </a:cubicBezTo>
                <a:cubicBezTo>
                  <a:pt x="2057400" y="6157509"/>
                  <a:pt x="1945291" y="6045508"/>
                  <a:pt x="1806994" y="6045508"/>
                </a:cubicBezTo>
                <a:lnTo>
                  <a:pt x="349250" y="6045508"/>
                </a:lnTo>
                <a:cubicBezTo>
                  <a:pt x="156364" y="6045508"/>
                  <a:pt x="0" y="5889291"/>
                  <a:pt x="0" y="5696597"/>
                </a:cubicBezTo>
                <a:lnTo>
                  <a:pt x="0" y="349425"/>
                </a:lnTo>
                <a:cubicBezTo>
                  <a:pt x="0" y="156727"/>
                  <a:pt x="156364" y="514"/>
                  <a:pt x="349250" y="514"/>
                </a:cubicBezTo>
                <a:lnTo>
                  <a:pt x="2057140" y="514"/>
                </a:lnTo>
                <a:cubicBezTo>
                  <a:pt x="2057286" y="514"/>
                  <a:pt x="2057400" y="399"/>
                  <a:pt x="2057400" y="257"/>
                </a:cubicBezTo>
                <a:cubicBezTo>
                  <a:pt x="2057400" y="115"/>
                  <a:pt x="2057514" y="0"/>
                  <a:pt x="205766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5" name="Marcador de contenido 7">
            <a:extLst>
              <a:ext uri="{FF2B5EF4-FFF2-40B4-BE49-F238E27FC236}">
                <a16:creationId xmlns:a16="http://schemas.microsoft.com/office/drawing/2014/main" id="{7D22B98A-40DC-D510-5762-8D7E05344EF8}"/>
              </a:ext>
            </a:extLst>
          </p:cNvPr>
          <p:cNvSpPr>
            <a:spLocks noGrp="1"/>
          </p:cNvSpPr>
          <p:nvPr>
            <p:ph sz="quarter" idx="14"/>
          </p:nvPr>
        </p:nvSpPr>
        <p:spPr>
          <a:xfrm>
            <a:off x="5413248" y="1975104"/>
            <a:ext cx="6397752" cy="4197095"/>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20" name="Marcador de pie de página 19">
            <a:extLst>
              <a:ext uri="{FF2B5EF4-FFF2-40B4-BE49-F238E27FC236}">
                <a16:creationId xmlns:a16="http://schemas.microsoft.com/office/drawing/2014/main" id="{A609F3E3-1112-85CA-D49A-1AFA4D2EE9A1}"/>
              </a:ext>
            </a:extLst>
          </p:cNvPr>
          <p:cNvSpPr>
            <a:spLocks noGrp="1"/>
          </p:cNvSpPr>
          <p:nvPr>
            <p:ph type="ftr" sz="quarter" idx="17"/>
          </p:nvPr>
        </p:nvSpPr>
        <p:spPr>
          <a:xfrm>
            <a:off x="152400" y="6347057"/>
            <a:ext cx="1828800" cy="365125"/>
          </a:xfrm>
        </p:spPr>
        <p:txBody>
          <a:bodyPr rtlCol="0"/>
          <a:lstStyle/>
          <a:p>
            <a:pPr rtl="0"/>
            <a:r>
              <a:rPr lang="es"/>
              <a:t>Texto de pie de página de muestra</a:t>
            </a:r>
          </a:p>
        </p:txBody>
      </p:sp>
      <p:sp>
        <p:nvSpPr>
          <p:cNvPr id="19" name="Marcador de fecha 18">
            <a:extLst>
              <a:ext uri="{FF2B5EF4-FFF2-40B4-BE49-F238E27FC236}">
                <a16:creationId xmlns:a16="http://schemas.microsoft.com/office/drawing/2014/main" id="{C59FF3C9-456C-3AAB-471D-B5041A7C8F52}"/>
              </a:ext>
            </a:extLst>
          </p:cNvPr>
          <p:cNvSpPr>
            <a:spLocks noGrp="1"/>
          </p:cNvSpPr>
          <p:nvPr>
            <p:ph type="dt" sz="half" idx="16"/>
          </p:nvPr>
        </p:nvSpPr>
        <p:spPr/>
        <p:txBody>
          <a:bodyPr rtlCol="0"/>
          <a:lstStyle/>
          <a:p>
            <a:pPr rtl="0"/>
            <a:r>
              <a:rPr lang="en-US"/>
              <a:t>25/11/2025</a:t>
            </a:r>
          </a:p>
        </p:txBody>
      </p:sp>
      <p:sp>
        <p:nvSpPr>
          <p:cNvPr id="21" name="Marcador de número de diapositiva 20">
            <a:extLst>
              <a:ext uri="{FF2B5EF4-FFF2-40B4-BE49-F238E27FC236}">
                <a16:creationId xmlns:a16="http://schemas.microsoft.com/office/drawing/2014/main" id="{6FAE64D4-18BA-2404-B462-D1802671329D}"/>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0183034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ido con imagen 11">
    <p:bg>
      <p:bgPr>
        <a:solidFill>
          <a:schemeClr val="bg1"/>
        </a:solid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35D6DDB8-5811-6664-8989-B01BF0EE5374}"/>
              </a:ext>
            </a:extLst>
          </p:cNvPr>
          <p:cNvSpPr>
            <a:spLocks noGrp="1"/>
          </p:cNvSpPr>
          <p:nvPr>
            <p:ph type="title"/>
          </p:nvPr>
        </p:nvSpPr>
        <p:spPr>
          <a:xfrm>
            <a:off x="381000" y="685800"/>
            <a:ext cx="6397627" cy="1142663"/>
          </a:xfrm>
          <a:prstGeom prst="rect">
            <a:avLst/>
          </a:prstGeom>
        </p:spPr>
        <p:txBody>
          <a:bodyPr rtlCol="0" anchor="t"/>
          <a:lstStyle/>
          <a:p>
            <a:pPr rtl="0"/>
            <a:r>
              <a:rPr lang="es"/>
              <a:t>Haga clic para modificar el estilo de título del patrón</a:t>
            </a:r>
          </a:p>
        </p:txBody>
      </p:sp>
      <p:sp>
        <p:nvSpPr>
          <p:cNvPr id="4" name="Marcador de contenido 7">
            <a:extLst>
              <a:ext uri="{FF2B5EF4-FFF2-40B4-BE49-F238E27FC236}">
                <a16:creationId xmlns:a16="http://schemas.microsoft.com/office/drawing/2014/main" id="{C7F23778-AA2D-3DAA-BAE5-8115D1C14482}"/>
              </a:ext>
            </a:extLst>
          </p:cNvPr>
          <p:cNvSpPr>
            <a:spLocks noGrp="1"/>
          </p:cNvSpPr>
          <p:nvPr>
            <p:ph sz="quarter" idx="14"/>
          </p:nvPr>
        </p:nvSpPr>
        <p:spPr>
          <a:xfrm>
            <a:off x="381001" y="1975104"/>
            <a:ext cx="6397752" cy="4197095"/>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6" name="Marcador de posición de imagen 5">
            <a:extLst>
              <a:ext uri="{FF2B5EF4-FFF2-40B4-BE49-F238E27FC236}">
                <a16:creationId xmlns:a16="http://schemas.microsoft.com/office/drawing/2014/main" id="{8CC844A9-5FCD-4F36-D819-777BAF06E7C9}"/>
              </a:ext>
            </a:extLst>
          </p:cNvPr>
          <p:cNvSpPr>
            <a:spLocks noGrp="1"/>
          </p:cNvSpPr>
          <p:nvPr>
            <p:ph type="pic" sz="quarter" idx="15"/>
          </p:nvPr>
        </p:nvSpPr>
        <p:spPr>
          <a:xfrm>
            <a:off x="7906061" y="156076"/>
            <a:ext cx="4114800" cy="6545847"/>
          </a:xfrm>
          <a:custGeom>
            <a:avLst/>
            <a:gdLst>
              <a:gd name="connsiteX0" fmla="*/ 349250 w 4114800"/>
              <a:gd name="connsiteY0" fmla="*/ 0 h 6545847"/>
              <a:gd name="connsiteX1" fmla="*/ 2057140 w 4114800"/>
              <a:gd name="connsiteY1" fmla="*/ 0 h 6545847"/>
              <a:gd name="connsiteX2" fmla="*/ 2057400 w 4114800"/>
              <a:gd name="connsiteY2" fmla="*/ 257 h 6545847"/>
              <a:gd name="connsiteX3" fmla="*/ 2057660 w 4114800"/>
              <a:gd name="connsiteY3" fmla="*/ 514 h 6545847"/>
              <a:gd name="connsiteX4" fmla="*/ 3765550 w 4114800"/>
              <a:gd name="connsiteY4" fmla="*/ 514 h 6545847"/>
              <a:gd name="connsiteX5" fmla="*/ 4114800 w 4114800"/>
              <a:gd name="connsiteY5" fmla="*/ 349425 h 6545847"/>
              <a:gd name="connsiteX6" fmla="*/ 4114800 w 4114800"/>
              <a:gd name="connsiteY6" fmla="*/ 5696597 h 6545847"/>
              <a:gd name="connsiteX7" fmla="*/ 3765550 w 4114800"/>
              <a:gd name="connsiteY7" fmla="*/ 6045508 h 6545847"/>
              <a:gd name="connsiteX8" fmla="*/ 2307806 w 4114800"/>
              <a:gd name="connsiteY8" fmla="*/ 6045508 h 6545847"/>
              <a:gd name="connsiteX9" fmla="*/ 2057400 w 4114800"/>
              <a:gd name="connsiteY9" fmla="*/ 6295666 h 6545847"/>
              <a:gd name="connsiteX10" fmla="*/ 1904464 w 4114800"/>
              <a:gd name="connsiteY10" fmla="*/ 6526185 h 6545847"/>
              <a:gd name="connsiteX11" fmla="*/ 1806999 w 4114800"/>
              <a:gd name="connsiteY11" fmla="*/ 6545847 h 6545847"/>
              <a:gd name="connsiteX12" fmla="*/ 349241 w 4114800"/>
              <a:gd name="connsiteY12" fmla="*/ 6545847 h 6545847"/>
              <a:gd name="connsiteX13" fmla="*/ 278864 w 4114800"/>
              <a:gd name="connsiteY13" fmla="*/ 6538758 h 6545847"/>
              <a:gd name="connsiteX14" fmla="*/ 0 w 4114800"/>
              <a:gd name="connsiteY14" fmla="*/ 6196917 h 6545847"/>
              <a:gd name="connsiteX15" fmla="*/ 0 w 4114800"/>
              <a:gd name="connsiteY15" fmla="*/ 348912 h 6545847"/>
              <a:gd name="connsiteX16" fmla="*/ 349250 w 4114800"/>
              <a:gd name="connsiteY16" fmla="*/ 0 h 654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5847">
                <a:moveTo>
                  <a:pt x="349250" y="0"/>
                </a:moveTo>
                <a:lnTo>
                  <a:pt x="2057140" y="0"/>
                </a:lnTo>
                <a:cubicBezTo>
                  <a:pt x="2057286" y="0"/>
                  <a:pt x="2057400" y="115"/>
                  <a:pt x="2057400" y="257"/>
                </a:cubicBezTo>
                <a:cubicBezTo>
                  <a:pt x="2057400" y="399"/>
                  <a:pt x="2057514" y="514"/>
                  <a:pt x="2057660" y="514"/>
                </a:cubicBezTo>
                <a:lnTo>
                  <a:pt x="3765550" y="514"/>
                </a:lnTo>
                <a:cubicBezTo>
                  <a:pt x="3958436" y="514"/>
                  <a:pt x="4114800" y="156727"/>
                  <a:pt x="4114800" y="349425"/>
                </a:cubicBezTo>
                <a:lnTo>
                  <a:pt x="4114800" y="5696597"/>
                </a:lnTo>
                <a:cubicBezTo>
                  <a:pt x="4114800" y="5889291"/>
                  <a:pt x="3958436" y="6045508"/>
                  <a:pt x="3765550" y="6045508"/>
                </a:cubicBezTo>
                <a:lnTo>
                  <a:pt x="2307806" y="6045508"/>
                </a:lnTo>
                <a:cubicBezTo>
                  <a:pt x="2169509" y="6045508"/>
                  <a:pt x="2057400" y="6157509"/>
                  <a:pt x="2057400" y="6295666"/>
                </a:cubicBezTo>
                <a:cubicBezTo>
                  <a:pt x="2057400" y="6399278"/>
                  <a:pt x="1994339" y="6488199"/>
                  <a:pt x="1904464" y="6526185"/>
                </a:cubicBezTo>
                <a:lnTo>
                  <a:pt x="1806999" y="6545847"/>
                </a:lnTo>
                <a:lnTo>
                  <a:pt x="349241" y="6545847"/>
                </a:lnTo>
                <a:lnTo>
                  <a:pt x="278864" y="6538758"/>
                </a:lnTo>
                <a:cubicBezTo>
                  <a:pt x="119715" y="6506217"/>
                  <a:pt x="0" y="6365514"/>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1" name="Marcador de pie de página 10">
            <a:extLst>
              <a:ext uri="{FF2B5EF4-FFF2-40B4-BE49-F238E27FC236}">
                <a16:creationId xmlns:a16="http://schemas.microsoft.com/office/drawing/2014/main" id="{710852DD-B54D-34C7-9E72-7622C228F7E2}"/>
              </a:ext>
            </a:extLst>
          </p:cNvPr>
          <p:cNvSpPr>
            <a:spLocks noGrp="1"/>
          </p:cNvSpPr>
          <p:nvPr>
            <p:ph type="ftr" sz="quarter" idx="17"/>
          </p:nvPr>
        </p:nvSpPr>
        <p:spPr/>
        <p:txBody>
          <a:bodyPr rtlCol="0"/>
          <a:lstStyle/>
          <a:p>
            <a:pPr rtl="0"/>
            <a:r>
              <a:rPr lang="es"/>
              <a:t>Ejemplo de Texto de pie de página</a:t>
            </a:r>
          </a:p>
        </p:txBody>
      </p:sp>
      <p:sp>
        <p:nvSpPr>
          <p:cNvPr id="8" name="Marcador de fecha 7">
            <a:extLst>
              <a:ext uri="{FF2B5EF4-FFF2-40B4-BE49-F238E27FC236}">
                <a16:creationId xmlns:a16="http://schemas.microsoft.com/office/drawing/2014/main" id="{ACE6582F-8DCF-A2BA-CA1C-F79F735B62D0}"/>
              </a:ext>
            </a:extLst>
          </p:cNvPr>
          <p:cNvSpPr>
            <a:spLocks noGrp="1"/>
          </p:cNvSpPr>
          <p:nvPr>
            <p:ph type="dt" sz="half" idx="16"/>
          </p:nvPr>
        </p:nvSpPr>
        <p:spPr>
          <a:xfrm>
            <a:off x="10210800" y="6340475"/>
            <a:ext cx="1342971" cy="365125"/>
          </a:xfrm>
        </p:spPr>
        <p:txBody>
          <a:bodyPr rtlCol="0"/>
          <a:lstStyle/>
          <a:p>
            <a:pPr rtl="0"/>
            <a:r>
              <a:rPr lang="en-US"/>
              <a:t>25/11/2025</a:t>
            </a:r>
          </a:p>
        </p:txBody>
      </p:sp>
      <p:sp>
        <p:nvSpPr>
          <p:cNvPr id="12" name="Marcador de número de diapositiva 11">
            <a:extLst>
              <a:ext uri="{FF2B5EF4-FFF2-40B4-BE49-F238E27FC236}">
                <a16:creationId xmlns:a16="http://schemas.microsoft.com/office/drawing/2014/main" id="{B9BD7D67-F60C-B0D5-3BA0-673AE28E15FD}"/>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7688094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ido con imagen 12">
    <p:bg>
      <p:bgPr>
        <a:solidFill>
          <a:schemeClr val="bg1"/>
        </a:solidFill>
        <a:effectLst/>
      </p:bgPr>
    </p:bg>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E17E539D-41A4-764A-4DF7-3869DAB2538F}"/>
              </a:ext>
            </a:extLst>
          </p:cNvPr>
          <p:cNvSpPr>
            <a:spLocks noGrp="1"/>
          </p:cNvSpPr>
          <p:nvPr>
            <p:ph type="title"/>
          </p:nvPr>
        </p:nvSpPr>
        <p:spPr>
          <a:xfrm>
            <a:off x="381000" y="685800"/>
            <a:ext cx="11429999" cy="903162"/>
          </a:xfrm>
        </p:spPr>
        <p:txBody>
          <a:bodyPr rtlCol="0" anchor="t"/>
          <a:lstStyle/>
          <a:p>
            <a:pPr rtl="0"/>
            <a:r>
              <a:rPr lang="es"/>
              <a:t>Haga clic para modificar el estilo de título del patrón</a:t>
            </a:r>
          </a:p>
        </p:txBody>
      </p:sp>
      <p:sp>
        <p:nvSpPr>
          <p:cNvPr id="17" name="Marcador de posición de imagen 16">
            <a:extLst>
              <a:ext uri="{FF2B5EF4-FFF2-40B4-BE49-F238E27FC236}">
                <a16:creationId xmlns:a16="http://schemas.microsoft.com/office/drawing/2014/main" id="{7D0891CB-CD39-7CF0-8E4B-D8C55C76F3D0}"/>
              </a:ext>
            </a:extLst>
          </p:cNvPr>
          <p:cNvSpPr>
            <a:spLocks noGrp="1"/>
          </p:cNvSpPr>
          <p:nvPr>
            <p:ph type="pic" sz="quarter" idx="15"/>
          </p:nvPr>
        </p:nvSpPr>
        <p:spPr>
          <a:xfrm>
            <a:off x="381000" y="1829865"/>
            <a:ext cx="5486400" cy="4337060"/>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2" name="Marcador de contenido 7">
            <a:extLst>
              <a:ext uri="{FF2B5EF4-FFF2-40B4-BE49-F238E27FC236}">
                <a16:creationId xmlns:a16="http://schemas.microsoft.com/office/drawing/2014/main" id="{4ECA27BB-D0F8-2A5A-E8E3-F36153E9A08B}"/>
              </a:ext>
            </a:extLst>
          </p:cNvPr>
          <p:cNvSpPr>
            <a:spLocks noGrp="1"/>
          </p:cNvSpPr>
          <p:nvPr>
            <p:ph sz="quarter" idx="14"/>
          </p:nvPr>
        </p:nvSpPr>
        <p:spPr>
          <a:xfrm>
            <a:off x="7010400" y="1828800"/>
            <a:ext cx="4800600" cy="4343399"/>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21" name="Marcador de pie de página 20">
            <a:extLst>
              <a:ext uri="{FF2B5EF4-FFF2-40B4-BE49-F238E27FC236}">
                <a16:creationId xmlns:a16="http://schemas.microsoft.com/office/drawing/2014/main" id="{4E0ADA83-DE1E-DC24-E36B-98CC058AF41A}"/>
              </a:ext>
            </a:extLst>
          </p:cNvPr>
          <p:cNvSpPr>
            <a:spLocks noGrp="1"/>
          </p:cNvSpPr>
          <p:nvPr>
            <p:ph type="ftr" sz="quarter" idx="17"/>
          </p:nvPr>
        </p:nvSpPr>
        <p:spPr/>
        <p:txBody>
          <a:bodyPr rtlCol="0"/>
          <a:lstStyle/>
          <a:p>
            <a:pPr rtl="0"/>
            <a:r>
              <a:rPr lang="es"/>
              <a:t>Texto de pie de página de muestra</a:t>
            </a:r>
          </a:p>
        </p:txBody>
      </p:sp>
      <p:sp>
        <p:nvSpPr>
          <p:cNvPr id="20" name="Marcador de fecha 19">
            <a:extLst>
              <a:ext uri="{FF2B5EF4-FFF2-40B4-BE49-F238E27FC236}">
                <a16:creationId xmlns:a16="http://schemas.microsoft.com/office/drawing/2014/main" id="{D5E3AAA1-460F-8482-6ADF-65CE2214C38A}"/>
              </a:ext>
            </a:extLst>
          </p:cNvPr>
          <p:cNvSpPr>
            <a:spLocks noGrp="1"/>
          </p:cNvSpPr>
          <p:nvPr>
            <p:ph type="dt" sz="half" idx="16"/>
          </p:nvPr>
        </p:nvSpPr>
        <p:spPr/>
        <p:txBody>
          <a:bodyPr rtlCol="0"/>
          <a:lstStyle/>
          <a:p>
            <a:pPr rtl="0"/>
            <a:r>
              <a:rPr lang="en-US"/>
              <a:t>25/11/2025</a:t>
            </a:r>
          </a:p>
        </p:txBody>
      </p:sp>
      <p:sp>
        <p:nvSpPr>
          <p:cNvPr id="22" name="Marcador de número de diapositiva 21">
            <a:extLst>
              <a:ext uri="{FF2B5EF4-FFF2-40B4-BE49-F238E27FC236}">
                <a16:creationId xmlns:a16="http://schemas.microsoft.com/office/drawing/2014/main" id="{2426F5E3-3198-CD22-65DC-349FF7BA35FE}"/>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58859096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2">
    <p:bg>
      <p:bgPr>
        <a:solidFill>
          <a:schemeClr val="bg1"/>
        </a:solidFill>
        <a:effectLst/>
      </p:bgPr>
    </p:bg>
    <p:spTree>
      <p:nvGrpSpPr>
        <p:cNvPr id="1" name=""/>
        <p:cNvGrpSpPr/>
        <p:nvPr/>
      </p:nvGrpSpPr>
      <p:grpSpPr>
        <a:xfrm>
          <a:off x="0" y="0"/>
          <a:ext cx="0" cy="0"/>
          <a:chOff x="0" y="0"/>
          <a:chExt cx="0" cy="0"/>
        </a:xfrm>
      </p:grpSpPr>
      <p:pic>
        <p:nvPicPr>
          <p:cNvPr id="13" name="Imagen 12" descr="Un círculo azul y rosa&#10;&#10;El contenido generado por inteligencia artificial puede ser incorrecto.">
            <a:extLst>
              <a:ext uri="{FF2B5EF4-FFF2-40B4-BE49-F238E27FC236}">
                <a16:creationId xmlns:a16="http://schemas.microsoft.com/office/drawing/2014/main" id="{4979ADD3-3B85-6E30-8DB1-0F520079451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ítulo 1">
            <a:extLst>
              <a:ext uri="{FF2B5EF4-FFF2-40B4-BE49-F238E27FC236}">
                <a16:creationId xmlns:a16="http://schemas.microsoft.com/office/drawing/2014/main" id="{034B30DE-00B6-8472-CB6C-5E980F9BDD72}"/>
              </a:ext>
            </a:extLst>
          </p:cNvPr>
          <p:cNvSpPr>
            <a:spLocks noGrp="1"/>
          </p:cNvSpPr>
          <p:nvPr>
            <p:ph type="ctrTitle"/>
          </p:nvPr>
        </p:nvSpPr>
        <p:spPr>
          <a:xfrm>
            <a:off x="381000" y="762000"/>
            <a:ext cx="11430000" cy="3657600"/>
          </a:xfrm>
        </p:spPr>
        <p:txBody>
          <a:bodyPr vert="horz" lIns="91440" tIns="45720" rIns="91440" bIns="45720" rtlCol="0" anchor="t">
            <a:normAutofit/>
          </a:bodyPr>
          <a:lstStyle>
            <a:lvl1pPr>
              <a:defRPr lang="en-US" sz="7800" dirty="0">
                <a:solidFill>
                  <a:schemeClr val="tx1"/>
                </a:solidFill>
              </a:defRPr>
            </a:lvl1pPr>
          </a:lstStyle>
          <a:p>
            <a:pPr lvl="0" rtl="0"/>
            <a:r>
              <a:rPr lang="es"/>
              <a:t>Haga clic para modificar el estilo de título del patrón</a:t>
            </a:r>
          </a:p>
        </p:txBody>
      </p:sp>
      <p:sp>
        <p:nvSpPr>
          <p:cNvPr id="9" name="Subtítulo 2">
            <a:extLst>
              <a:ext uri="{FF2B5EF4-FFF2-40B4-BE49-F238E27FC236}">
                <a16:creationId xmlns:a16="http://schemas.microsoft.com/office/drawing/2014/main" id="{EC4BE864-9BF7-0A02-20CD-11179C631C06}"/>
              </a:ext>
            </a:extLst>
          </p:cNvPr>
          <p:cNvSpPr>
            <a:spLocks noGrp="1"/>
          </p:cNvSpPr>
          <p:nvPr>
            <p:ph type="subTitle" idx="1"/>
          </p:nvPr>
        </p:nvSpPr>
        <p:spPr>
          <a:xfrm>
            <a:off x="380999" y="4693206"/>
            <a:ext cx="11423901" cy="1200698"/>
          </a:xfrm>
        </p:spPr>
        <p:txBody>
          <a:bodyPr vert="horz" lIns="91440" tIns="45720" rIns="91440" bIns="45720" rtlCol="0" anchor="b">
            <a:normAutofit/>
          </a:bodyPr>
          <a:lstStyle>
            <a:lvl1pPr marL="0" indent="0">
              <a:buNone/>
              <a:defRPr lang="en-US" sz="2400" dirty="0">
                <a:solidFill>
                  <a:schemeClr val="tx1"/>
                </a:solidFill>
              </a:defRPr>
            </a:lvl1pPr>
          </a:lstStyle>
          <a:p>
            <a:pPr lvl="0" rtl="0"/>
            <a:r>
              <a:rPr lang="es"/>
              <a:t>Haga clic para editar el estilo de subtítulo del patrón</a:t>
            </a:r>
          </a:p>
        </p:txBody>
      </p:sp>
      <p:sp>
        <p:nvSpPr>
          <p:cNvPr id="6" name="Marcador de pie de página 5">
            <a:extLst>
              <a:ext uri="{FF2B5EF4-FFF2-40B4-BE49-F238E27FC236}">
                <a16:creationId xmlns:a16="http://schemas.microsoft.com/office/drawing/2014/main" id="{A21ECD73-1101-370B-043E-9A05C96B37C1}"/>
              </a:ext>
            </a:extLst>
          </p:cNvPr>
          <p:cNvSpPr>
            <a:spLocks noGrp="1"/>
          </p:cNvSpPr>
          <p:nvPr>
            <p:ph type="ftr" sz="quarter" idx="11"/>
          </p:nvPr>
        </p:nvSpPr>
        <p:spPr/>
        <p:txBody>
          <a:bodyPr rtlCol="0"/>
          <a:lstStyle>
            <a:lvl1pPr>
              <a:defRPr>
                <a:solidFill>
                  <a:schemeClr val="tx1"/>
                </a:solidFill>
              </a:defRPr>
            </a:lvl1pPr>
          </a:lstStyle>
          <a:p>
            <a:pPr rtl="0"/>
            <a:r>
              <a:rPr lang="es"/>
              <a:t>Ejemplo de Texto de pie de página</a:t>
            </a:r>
          </a:p>
        </p:txBody>
      </p:sp>
      <p:sp>
        <p:nvSpPr>
          <p:cNvPr id="5" name="Marcador de fecha 4">
            <a:extLst>
              <a:ext uri="{FF2B5EF4-FFF2-40B4-BE49-F238E27FC236}">
                <a16:creationId xmlns:a16="http://schemas.microsoft.com/office/drawing/2014/main" id="{C91AED54-AE01-C430-241C-8491E4DE3447}"/>
              </a:ext>
            </a:extLst>
          </p:cNvPr>
          <p:cNvSpPr>
            <a:spLocks noGrp="1"/>
          </p:cNvSpPr>
          <p:nvPr>
            <p:ph type="dt" sz="half" idx="10"/>
          </p:nvPr>
        </p:nvSpPr>
        <p:spPr/>
        <p:txBody>
          <a:bodyPr rtlCol="0"/>
          <a:lstStyle>
            <a:lvl1pPr>
              <a:defRPr>
                <a:solidFill>
                  <a:schemeClr val="tx1"/>
                </a:solidFill>
              </a:defRPr>
            </a:lvl1pPr>
          </a:lstStyle>
          <a:p>
            <a:pPr rtl="0"/>
            <a:r>
              <a:rPr lang="en-US"/>
              <a:t>25/11/2025</a:t>
            </a:r>
          </a:p>
        </p:txBody>
      </p:sp>
      <p:sp>
        <p:nvSpPr>
          <p:cNvPr id="10" name="Marcador de número de diapositiva 9">
            <a:extLst>
              <a:ext uri="{FF2B5EF4-FFF2-40B4-BE49-F238E27FC236}">
                <a16:creationId xmlns:a16="http://schemas.microsoft.com/office/drawing/2014/main" id="{9D2A2F3B-8AF0-A668-5A10-902D91ABB196}"/>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5364251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ido con imagen 13">
    <p:bg>
      <p:bgPr>
        <a:solidFill>
          <a:schemeClr val="bg1"/>
        </a:solidFill>
        <a:effectLst/>
      </p:bgPr>
    </p:bg>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EE22DB0-7762-81D2-A14F-8B60FD58FFB9}"/>
              </a:ext>
            </a:extLst>
          </p:cNvPr>
          <p:cNvSpPr>
            <a:spLocks noGrp="1"/>
          </p:cNvSpPr>
          <p:nvPr>
            <p:ph type="title"/>
          </p:nvPr>
        </p:nvSpPr>
        <p:spPr>
          <a:xfrm>
            <a:off x="381001" y="685800"/>
            <a:ext cx="11423900" cy="903162"/>
          </a:xfrm>
        </p:spPr>
        <p:txBody>
          <a:bodyPr rtlCol="0" anchor="t"/>
          <a:lstStyle/>
          <a:p>
            <a:pPr rtl="0"/>
            <a:r>
              <a:rPr lang="es"/>
              <a:t>Haga clic para modificar el estilo de título del patrón</a:t>
            </a:r>
          </a:p>
        </p:txBody>
      </p:sp>
      <p:sp>
        <p:nvSpPr>
          <p:cNvPr id="3" name="Marcador de contenido 7">
            <a:extLst>
              <a:ext uri="{FF2B5EF4-FFF2-40B4-BE49-F238E27FC236}">
                <a16:creationId xmlns:a16="http://schemas.microsoft.com/office/drawing/2014/main" id="{60D5937C-CA57-3862-2FCF-C4FC1366F4BD}"/>
              </a:ext>
            </a:extLst>
          </p:cNvPr>
          <p:cNvSpPr>
            <a:spLocks noGrp="1"/>
          </p:cNvSpPr>
          <p:nvPr>
            <p:ph sz="quarter" idx="14"/>
          </p:nvPr>
        </p:nvSpPr>
        <p:spPr>
          <a:xfrm>
            <a:off x="381000" y="1828800"/>
            <a:ext cx="3886200" cy="4343399"/>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5" name="Marcador de posición de imagen 14">
            <a:extLst>
              <a:ext uri="{FF2B5EF4-FFF2-40B4-BE49-F238E27FC236}">
                <a16:creationId xmlns:a16="http://schemas.microsoft.com/office/drawing/2014/main" id="{22D281A9-5EBB-EB40-69FF-2C02AF0BF35C}"/>
              </a:ext>
            </a:extLst>
          </p:cNvPr>
          <p:cNvSpPr>
            <a:spLocks noGrp="1"/>
          </p:cNvSpPr>
          <p:nvPr>
            <p:ph type="pic" sz="quarter" idx="15"/>
          </p:nvPr>
        </p:nvSpPr>
        <p:spPr>
          <a:xfrm>
            <a:off x="5410200" y="1831970"/>
            <a:ext cx="6400800" cy="4337059"/>
          </a:xfrm>
          <a:custGeom>
            <a:avLst/>
            <a:gdLst>
              <a:gd name="connsiteX0" fmla="*/ 349250 w 6400800"/>
              <a:gd name="connsiteY0" fmla="*/ 0 h 4337059"/>
              <a:gd name="connsiteX1" fmla="*/ 6051550 w 6400800"/>
              <a:gd name="connsiteY1" fmla="*/ 0 h 4337059"/>
              <a:gd name="connsiteX2" fmla="*/ 6400800 w 6400800"/>
              <a:gd name="connsiteY2" fmla="*/ 348740 h 4337059"/>
              <a:gd name="connsiteX3" fmla="*/ 6400800 w 6400800"/>
              <a:gd name="connsiteY3" fmla="*/ 3988319 h 4337059"/>
              <a:gd name="connsiteX4" fmla="*/ 6051550 w 6400800"/>
              <a:gd name="connsiteY4" fmla="*/ 4337059 h 4337059"/>
              <a:gd name="connsiteX5" fmla="*/ 349250 w 6400800"/>
              <a:gd name="connsiteY5" fmla="*/ 4337059 h 4337059"/>
              <a:gd name="connsiteX6" fmla="*/ 0 w 6400800"/>
              <a:gd name="connsiteY6" fmla="*/ 3988319 h 4337059"/>
              <a:gd name="connsiteX7" fmla="*/ 0 w 6400800"/>
              <a:gd name="connsiteY7" fmla="*/ 348740 h 4337059"/>
              <a:gd name="connsiteX8" fmla="*/ 349250 w 6400800"/>
              <a:gd name="connsiteY8" fmla="*/ 0 h 433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0800" h="4337059">
                <a:moveTo>
                  <a:pt x="349250" y="0"/>
                </a:moveTo>
                <a:lnTo>
                  <a:pt x="6051550" y="0"/>
                </a:lnTo>
                <a:cubicBezTo>
                  <a:pt x="6244438" y="0"/>
                  <a:pt x="6400800" y="156136"/>
                  <a:pt x="6400800" y="348740"/>
                </a:cubicBezTo>
                <a:lnTo>
                  <a:pt x="6400800" y="3988319"/>
                </a:lnTo>
                <a:cubicBezTo>
                  <a:pt x="6400800" y="4180925"/>
                  <a:pt x="6244438" y="4337059"/>
                  <a:pt x="6051550" y="4337059"/>
                </a:cubicBezTo>
                <a:lnTo>
                  <a:pt x="349250" y="4337059"/>
                </a:lnTo>
                <a:cubicBezTo>
                  <a:pt x="156364" y="4337059"/>
                  <a:pt x="0" y="4180925"/>
                  <a:pt x="0" y="3988319"/>
                </a:cubicBezTo>
                <a:lnTo>
                  <a:pt x="0" y="348740"/>
                </a:lnTo>
                <a:cubicBezTo>
                  <a:pt x="0" y="156136"/>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7" name="Marcador de pie de página 16">
            <a:extLst>
              <a:ext uri="{FF2B5EF4-FFF2-40B4-BE49-F238E27FC236}">
                <a16:creationId xmlns:a16="http://schemas.microsoft.com/office/drawing/2014/main" id="{3DD0AF09-ED67-31D2-F311-9190CDEC29B9}"/>
              </a:ext>
            </a:extLst>
          </p:cNvPr>
          <p:cNvSpPr>
            <a:spLocks noGrp="1"/>
          </p:cNvSpPr>
          <p:nvPr>
            <p:ph type="ftr" sz="quarter" idx="17"/>
          </p:nvPr>
        </p:nvSpPr>
        <p:spPr/>
        <p:txBody>
          <a:bodyPr rtlCol="0"/>
          <a:lstStyle/>
          <a:p>
            <a:pPr rtl="0"/>
            <a:r>
              <a:rPr lang="es"/>
              <a:t>Ejemplo de Texto de pie de página</a:t>
            </a:r>
          </a:p>
        </p:txBody>
      </p:sp>
      <p:sp>
        <p:nvSpPr>
          <p:cNvPr id="16" name="Marcador de fecha 15">
            <a:extLst>
              <a:ext uri="{FF2B5EF4-FFF2-40B4-BE49-F238E27FC236}">
                <a16:creationId xmlns:a16="http://schemas.microsoft.com/office/drawing/2014/main" id="{21377DD6-5462-66F7-A829-133D33C0B93B}"/>
              </a:ext>
            </a:extLst>
          </p:cNvPr>
          <p:cNvSpPr>
            <a:spLocks noGrp="1"/>
          </p:cNvSpPr>
          <p:nvPr>
            <p:ph type="dt" sz="half" idx="16"/>
          </p:nvPr>
        </p:nvSpPr>
        <p:spPr/>
        <p:txBody>
          <a:bodyPr rtlCol="0"/>
          <a:lstStyle/>
          <a:p>
            <a:pPr rtl="0"/>
            <a:r>
              <a:rPr lang="en-US"/>
              <a:t>25/11/2025</a:t>
            </a:r>
          </a:p>
        </p:txBody>
      </p:sp>
      <p:sp>
        <p:nvSpPr>
          <p:cNvPr id="18" name="Marcador de número de diapositiva 17">
            <a:extLst>
              <a:ext uri="{FF2B5EF4-FFF2-40B4-BE49-F238E27FC236}">
                <a16:creationId xmlns:a16="http://schemas.microsoft.com/office/drawing/2014/main" id="{F11DD33E-851E-3928-D48D-DACBE36AABEF}"/>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278988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ido con imagen 14">
    <p:bg>
      <p:bgPr>
        <a:solidFill>
          <a:schemeClr val="bg1"/>
        </a:solidFill>
        <a:effectLst/>
      </p:bgPr>
    </p:bg>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53FBD57C-3F77-67B8-C202-5C1CF2E93464}"/>
              </a:ext>
            </a:extLst>
          </p:cNvPr>
          <p:cNvSpPr>
            <a:spLocks noGrp="1"/>
          </p:cNvSpPr>
          <p:nvPr>
            <p:ph type="title"/>
          </p:nvPr>
        </p:nvSpPr>
        <p:spPr>
          <a:xfrm>
            <a:off x="381000" y="685800"/>
            <a:ext cx="11430000" cy="903162"/>
          </a:xfrm>
        </p:spPr>
        <p:txBody>
          <a:bodyPr rtlCol="0" anchor="t"/>
          <a:lstStyle/>
          <a:p>
            <a:pPr rtl="0"/>
            <a:r>
              <a:rPr lang="es"/>
              <a:t>Haga clic para modificar el estilo de título del patrón</a:t>
            </a:r>
          </a:p>
        </p:txBody>
      </p:sp>
      <p:sp>
        <p:nvSpPr>
          <p:cNvPr id="3" name="Marcador de contenido 7">
            <a:extLst>
              <a:ext uri="{FF2B5EF4-FFF2-40B4-BE49-F238E27FC236}">
                <a16:creationId xmlns:a16="http://schemas.microsoft.com/office/drawing/2014/main" id="{0EB57046-E963-50F3-40A6-9F507864EDA4}"/>
              </a:ext>
            </a:extLst>
          </p:cNvPr>
          <p:cNvSpPr>
            <a:spLocks noGrp="1"/>
          </p:cNvSpPr>
          <p:nvPr>
            <p:ph sz="quarter" idx="14"/>
          </p:nvPr>
        </p:nvSpPr>
        <p:spPr>
          <a:xfrm>
            <a:off x="381000" y="1828800"/>
            <a:ext cx="4800600" cy="4343399"/>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9" name="Marcador de posición de imagen 8">
            <a:extLst>
              <a:ext uri="{FF2B5EF4-FFF2-40B4-BE49-F238E27FC236}">
                <a16:creationId xmlns:a16="http://schemas.microsoft.com/office/drawing/2014/main" id="{6A3E366D-68C4-CD6B-3D8C-CDF1FD790000}"/>
              </a:ext>
            </a:extLst>
          </p:cNvPr>
          <p:cNvSpPr>
            <a:spLocks noGrp="1"/>
          </p:cNvSpPr>
          <p:nvPr>
            <p:ph type="pic" sz="quarter" idx="15"/>
          </p:nvPr>
        </p:nvSpPr>
        <p:spPr>
          <a:xfrm>
            <a:off x="6324600" y="1829865"/>
            <a:ext cx="5486400" cy="4337060"/>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2" name="Marcador de pie de página 11">
            <a:extLst>
              <a:ext uri="{FF2B5EF4-FFF2-40B4-BE49-F238E27FC236}">
                <a16:creationId xmlns:a16="http://schemas.microsoft.com/office/drawing/2014/main" id="{FA3168BB-AC02-FC23-04AB-910062295BB2}"/>
              </a:ext>
            </a:extLst>
          </p:cNvPr>
          <p:cNvSpPr>
            <a:spLocks noGrp="1"/>
          </p:cNvSpPr>
          <p:nvPr>
            <p:ph type="ftr" sz="quarter" idx="17"/>
          </p:nvPr>
        </p:nvSpPr>
        <p:spPr/>
        <p:txBody>
          <a:bodyPr rtlCol="0"/>
          <a:lstStyle/>
          <a:p>
            <a:pPr rtl="0"/>
            <a:r>
              <a:rPr lang="es"/>
              <a:t>Texto de pie de página de muestra</a:t>
            </a:r>
          </a:p>
        </p:txBody>
      </p:sp>
      <p:sp>
        <p:nvSpPr>
          <p:cNvPr id="10" name="Marcador de fecha 9">
            <a:extLst>
              <a:ext uri="{FF2B5EF4-FFF2-40B4-BE49-F238E27FC236}">
                <a16:creationId xmlns:a16="http://schemas.microsoft.com/office/drawing/2014/main" id="{2C56068B-9B89-AB64-F0FA-49FF37197639}"/>
              </a:ext>
            </a:extLst>
          </p:cNvPr>
          <p:cNvSpPr>
            <a:spLocks noGrp="1"/>
          </p:cNvSpPr>
          <p:nvPr>
            <p:ph type="dt" sz="half" idx="16"/>
          </p:nvPr>
        </p:nvSpPr>
        <p:spPr/>
        <p:txBody>
          <a:bodyPr rtlCol="0"/>
          <a:lstStyle/>
          <a:p>
            <a:pPr rtl="0"/>
            <a:r>
              <a:rPr lang="en-US"/>
              <a:t>25/11/2025</a:t>
            </a:r>
          </a:p>
        </p:txBody>
      </p:sp>
      <p:sp>
        <p:nvSpPr>
          <p:cNvPr id="14" name="Marcador de número de diapositiva 13">
            <a:extLst>
              <a:ext uri="{FF2B5EF4-FFF2-40B4-BE49-F238E27FC236}">
                <a16:creationId xmlns:a16="http://schemas.microsoft.com/office/drawing/2014/main" id="{9B58EFC6-5EFD-40A4-C04B-5D2E6AA36C1D}"/>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154042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ido con imagen 15">
    <p:bg>
      <p:bgPr>
        <a:solidFill>
          <a:schemeClr val="bg1"/>
        </a:solidFill>
        <a:effectLst/>
      </p:bgPr>
    </p:bg>
    <p:spTree>
      <p:nvGrpSpPr>
        <p:cNvPr id="1" name=""/>
        <p:cNvGrpSpPr/>
        <p:nvPr/>
      </p:nvGrpSpPr>
      <p:grpSpPr>
        <a:xfrm>
          <a:off x="0" y="0"/>
          <a:ext cx="0" cy="0"/>
          <a:chOff x="0" y="0"/>
          <a:chExt cx="0" cy="0"/>
        </a:xfrm>
      </p:grpSpPr>
      <p:sp>
        <p:nvSpPr>
          <p:cNvPr id="14" name="Título 1">
            <a:extLst>
              <a:ext uri="{FF2B5EF4-FFF2-40B4-BE49-F238E27FC236}">
                <a16:creationId xmlns:a16="http://schemas.microsoft.com/office/drawing/2014/main" id="{D7B64117-148B-10E8-7721-A4C85F0BDEAD}"/>
              </a:ext>
            </a:extLst>
          </p:cNvPr>
          <p:cNvSpPr>
            <a:spLocks noGrp="1"/>
          </p:cNvSpPr>
          <p:nvPr>
            <p:ph type="title"/>
          </p:nvPr>
        </p:nvSpPr>
        <p:spPr>
          <a:xfrm>
            <a:off x="4953001" y="685801"/>
            <a:ext cx="6857999" cy="914400"/>
          </a:xfrm>
          <a:prstGeom prst="rect">
            <a:avLst/>
          </a:prstGeom>
        </p:spPr>
        <p:txBody>
          <a:bodyPr rtlCol="0" anchor="t"/>
          <a:lstStyle/>
          <a:p>
            <a:pPr rtl="0"/>
            <a:r>
              <a:rPr lang="es"/>
              <a:t>Haga clic para modificar el estilo de título del patrón</a:t>
            </a:r>
          </a:p>
        </p:txBody>
      </p:sp>
      <p:sp>
        <p:nvSpPr>
          <p:cNvPr id="8" name="Marcador de posición de imagen 7">
            <a:extLst>
              <a:ext uri="{FF2B5EF4-FFF2-40B4-BE49-F238E27FC236}">
                <a16:creationId xmlns:a16="http://schemas.microsoft.com/office/drawing/2014/main" id="{0252FBA1-367D-3AEB-02AF-54E0FEFD2598}"/>
              </a:ext>
            </a:extLst>
          </p:cNvPr>
          <p:cNvSpPr>
            <a:spLocks noGrp="1"/>
          </p:cNvSpPr>
          <p:nvPr>
            <p:ph type="pic" sz="quarter" idx="15"/>
          </p:nvPr>
        </p:nvSpPr>
        <p:spPr>
          <a:xfrm>
            <a:off x="152400" y="159765"/>
            <a:ext cx="3657600" cy="6545835"/>
          </a:xfrm>
          <a:custGeom>
            <a:avLst/>
            <a:gdLst>
              <a:gd name="connsiteX0" fmla="*/ 1829315 w 3657600"/>
              <a:gd name="connsiteY0" fmla="*/ 0 h 6545835"/>
              <a:gd name="connsiteX1" fmla="*/ 3308351 w 3657600"/>
              <a:gd name="connsiteY1" fmla="*/ 0 h 6545835"/>
              <a:gd name="connsiteX2" fmla="*/ 3650506 w 3657600"/>
              <a:gd name="connsiteY2" fmla="*/ 278594 h 6545835"/>
              <a:gd name="connsiteX3" fmla="*/ 3657600 w 3657600"/>
              <a:gd name="connsiteY3" fmla="*/ 348902 h 6545835"/>
              <a:gd name="connsiteX4" fmla="*/ 3657600 w 3657600"/>
              <a:gd name="connsiteY4" fmla="*/ 6196927 h 6545835"/>
              <a:gd name="connsiteX5" fmla="*/ 3650506 w 3657600"/>
              <a:gd name="connsiteY5" fmla="*/ 6267227 h 6545835"/>
              <a:gd name="connsiteX6" fmla="*/ 3378738 w 3657600"/>
              <a:gd name="connsiteY6" fmla="*/ 6538746 h 6545835"/>
              <a:gd name="connsiteX7" fmla="*/ 3308362 w 3657600"/>
              <a:gd name="connsiteY7" fmla="*/ 6545835 h 6545835"/>
              <a:gd name="connsiteX8" fmla="*/ 2078941 w 3657600"/>
              <a:gd name="connsiteY8" fmla="*/ 6545835 h 6545835"/>
              <a:gd name="connsiteX9" fmla="*/ 1981579 w 3657600"/>
              <a:gd name="connsiteY9" fmla="*/ 6526195 h 6545835"/>
              <a:gd name="connsiteX10" fmla="*/ 1828801 w 3657600"/>
              <a:gd name="connsiteY10" fmla="*/ 6295926 h 6545835"/>
              <a:gd name="connsiteX11" fmla="*/ 1578655 w 3657600"/>
              <a:gd name="connsiteY11" fmla="*/ 6046022 h 6545835"/>
              <a:gd name="connsiteX12" fmla="*/ 349250 w 3657600"/>
              <a:gd name="connsiteY12" fmla="*/ 6046022 h 6545835"/>
              <a:gd name="connsiteX13" fmla="*/ 0 w 3657600"/>
              <a:gd name="connsiteY13" fmla="*/ 5697110 h 6545835"/>
              <a:gd name="connsiteX14" fmla="*/ 0 w 3657600"/>
              <a:gd name="connsiteY14" fmla="*/ 349940 h 6545835"/>
              <a:gd name="connsiteX15" fmla="*/ 349250 w 3657600"/>
              <a:gd name="connsiteY15" fmla="*/ 1028 h 6545835"/>
              <a:gd name="connsiteX16" fmla="*/ 1828286 w 3657600"/>
              <a:gd name="connsiteY16" fmla="*/ 1028 h 6545835"/>
              <a:gd name="connsiteX17" fmla="*/ 1828801 w 3657600"/>
              <a:gd name="connsiteY17" fmla="*/ 514 h 6545835"/>
              <a:gd name="connsiteX18" fmla="*/ 1829315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1829315" y="0"/>
                </a:moveTo>
                <a:lnTo>
                  <a:pt x="3308351" y="0"/>
                </a:lnTo>
                <a:cubicBezTo>
                  <a:pt x="3477128" y="0"/>
                  <a:pt x="3617940" y="119601"/>
                  <a:pt x="3650506" y="278594"/>
                </a:cubicBezTo>
                <a:lnTo>
                  <a:pt x="3657600" y="348902"/>
                </a:lnTo>
                <a:lnTo>
                  <a:pt x="3657600" y="6196927"/>
                </a:lnTo>
                <a:lnTo>
                  <a:pt x="3650506" y="6267227"/>
                </a:lnTo>
                <a:cubicBezTo>
                  <a:pt x="3622592" y="6403496"/>
                  <a:pt x="3515151" y="6510853"/>
                  <a:pt x="3378738" y="6538746"/>
                </a:cubicBezTo>
                <a:lnTo>
                  <a:pt x="3308362" y="6545835"/>
                </a:lnTo>
                <a:lnTo>
                  <a:pt x="2078941" y="6545835"/>
                </a:lnTo>
                <a:lnTo>
                  <a:pt x="1981579" y="6526195"/>
                </a:lnTo>
                <a:cubicBezTo>
                  <a:pt x="1891798" y="6488252"/>
                  <a:pt x="1828801" y="6399429"/>
                  <a:pt x="1828801" y="6295926"/>
                </a:cubicBezTo>
                <a:cubicBezTo>
                  <a:pt x="1828801" y="6157909"/>
                  <a:pt x="1716806" y="6046022"/>
                  <a:pt x="1578655" y="6046022"/>
                </a:cubicBezTo>
                <a:lnTo>
                  <a:pt x="349250" y="6046022"/>
                </a:lnTo>
                <a:cubicBezTo>
                  <a:pt x="156364" y="6046022"/>
                  <a:pt x="0" y="5889805"/>
                  <a:pt x="0" y="5697110"/>
                </a:cubicBezTo>
                <a:lnTo>
                  <a:pt x="0" y="349940"/>
                </a:lnTo>
                <a:cubicBezTo>
                  <a:pt x="0" y="157241"/>
                  <a:pt x="156364" y="1028"/>
                  <a:pt x="349250" y="1028"/>
                </a:cubicBezTo>
                <a:lnTo>
                  <a:pt x="1828286" y="1028"/>
                </a:lnTo>
                <a:cubicBezTo>
                  <a:pt x="1828572" y="1028"/>
                  <a:pt x="1828801" y="798"/>
                  <a:pt x="1828801" y="514"/>
                </a:cubicBezTo>
                <a:cubicBezTo>
                  <a:pt x="1828801" y="230"/>
                  <a:pt x="1829029" y="0"/>
                  <a:pt x="1829315"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7" name="Marcador de contenido 7">
            <a:extLst>
              <a:ext uri="{FF2B5EF4-FFF2-40B4-BE49-F238E27FC236}">
                <a16:creationId xmlns:a16="http://schemas.microsoft.com/office/drawing/2014/main" id="{679495B1-3D42-5CC6-1177-BBB5CCDEF14A}"/>
              </a:ext>
            </a:extLst>
          </p:cNvPr>
          <p:cNvSpPr>
            <a:spLocks noGrp="1"/>
          </p:cNvSpPr>
          <p:nvPr>
            <p:ph sz="quarter" idx="14"/>
          </p:nvPr>
        </p:nvSpPr>
        <p:spPr>
          <a:xfrm>
            <a:off x="4953000" y="1760954"/>
            <a:ext cx="6858000" cy="4411245"/>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0" name="Marcador de pie de página 9">
            <a:extLst>
              <a:ext uri="{FF2B5EF4-FFF2-40B4-BE49-F238E27FC236}">
                <a16:creationId xmlns:a16="http://schemas.microsoft.com/office/drawing/2014/main" id="{CE554734-17E5-A778-C85A-403D40853237}"/>
              </a:ext>
            </a:extLst>
          </p:cNvPr>
          <p:cNvSpPr>
            <a:spLocks noGrp="1"/>
          </p:cNvSpPr>
          <p:nvPr>
            <p:ph type="ftr" sz="quarter" idx="17"/>
          </p:nvPr>
        </p:nvSpPr>
        <p:spPr>
          <a:xfrm>
            <a:off x="152400" y="6347057"/>
            <a:ext cx="1600200" cy="365125"/>
          </a:xfrm>
        </p:spPr>
        <p:txBody>
          <a:bodyPr rtlCol="0"/>
          <a:lstStyle/>
          <a:p>
            <a:pPr rtl="0"/>
            <a:r>
              <a:rPr lang="es"/>
              <a:t>Texto de pie de página de muestra</a:t>
            </a:r>
          </a:p>
        </p:txBody>
      </p:sp>
      <p:sp>
        <p:nvSpPr>
          <p:cNvPr id="9" name="Marcador de fecha 8">
            <a:extLst>
              <a:ext uri="{FF2B5EF4-FFF2-40B4-BE49-F238E27FC236}">
                <a16:creationId xmlns:a16="http://schemas.microsoft.com/office/drawing/2014/main" id="{5BC33B0E-C66A-052A-1E5D-E52A78CEE491}"/>
              </a:ext>
            </a:extLst>
          </p:cNvPr>
          <p:cNvSpPr>
            <a:spLocks noGrp="1"/>
          </p:cNvSpPr>
          <p:nvPr>
            <p:ph type="dt" sz="half" idx="16"/>
          </p:nvPr>
        </p:nvSpPr>
        <p:spPr/>
        <p:txBody>
          <a:bodyPr rtlCol="0"/>
          <a:lstStyle/>
          <a:p>
            <a:pPr rtl="0"/>
            <a:r>
              <a:rPr lang="en-US"/>
              <a:t>25/11/2025</a:t>
            </a:r>
          </a:p>
        </p:txBody>
      </p:sp>
      <p:sp>
        <p:nvSpPr>
          <p:cNvPr id="11" name="Marcador de número de diapositiva 10">
            <a:extLst>
              <a:ext uri="{FF2B5EF4-FFF2-40B4-BE49-F238E27FC236}">
                <a16:creationId xmlns:a16="http://schemas.microsoft.com/office/drawing/2014/main" id="{397DD097-90E0-2A9F-AAFE-460FC67E9A10}"/>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41125821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ido con imagen 16">
    <p:bg>
      <p:bgPr>
        <a:solidFill>
          <a:schemeClr val="bg1"/>
        </a:solid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257EC580-88DE-56DE-5258-9F16851E9486}"/>
              </a:ext>
            </a:extLst>
          </p:cNvPr>
          <p:cNvSpPr>
            <a:spLocks noGrp="1"/>
          </p:cNvSpPr>
          <p:nvPr>
            <p:ph type="title"/>
          </p:nvPr>
        </p:nvSpPr>
        <p:spPr>
          <a:xfrm>
            <a:off x="381001" y="685801"/>
            <a:ext cx="6857999" cy="914400"/>
          </a:xfrm>
          <a:prstGeom prst="rect">
            <a:avLst/>
          </a:prstGeom>
        </p:spPr>
        <p:txBody>
          <a:bodyPr rtlCol="0" anchor="t"/>
          <a:lstStyle/>
          <a:p>
            <a:pPr rtl="0"/>
            <a:r>
              <a:rPr lang="es"/>
              <a:t>Haga clic para modificar el estilo de título del patrón</a:t>
            </a:r>
          </a:p>
        </p:txBody>
      </p:sp>
      <p:sp>
        <p:nvSpPr>
          <p:cNvPr id="4" name="Marcador de contenido 7">
            <a:extLst>
              <a:ext uri="{FF2B5EF4-FFF2-40B4-BE49-F238E27FC236}">
                <a16:creationId xmlns:a16="http://schemas.microsoft.com/office/drawing/2014/main" id="{C0C3FF79-59DB-9A09-BAE9-314BF322E5E3}"/>
              </a:ext>
            </a:extLst>
          </p:cNvPr>
          <p:cNvSpPr>
            <a:spLocks noGrp="1"/>
          </p:cNvSpPr>
          <p:nvPr>
            <p:ph sz="quarter" idx="14"/>
          </p:nvPr>
        </p:nvSpPr>
        <p:spPr>
          <a:xfrm>
            <a:off x="381000" y="1760954"/>
            <a:ext cx="6858000" cy="4411245"/>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0" name="Marcador de posición de imagen 9">
            <a:extLst>
              <a:ext uri="{FF2B5EF4-FFF2-40B4-BE49-F238E27FC236}">
                <a16:creationId xmlns:a16="http://schemas.microsoft.com/office/drawing/2014/main" id="{93964543-7DAC-0CE9-CE60-91786FE74153}"/>
              </a:ext>
            </a:extLst>
          </p:cNvPr>
          <p:cNvSpPr>
            <a:spLocks noGrp="1"/>
          </p:cNvSpPr>
          <p:nvPr>
            <p:ph type="pic" sz="quarter" idx="15"/>
          </p:nvPr>
        </p:nvSpPr>
        <p:spPr>
          <a:xfrm>
            <a:off x="8382000" y="152400"/>
            <a:ext cx="3657600" cy="6545835"/>
          </a:xfrm>
          <a:custGeom>
            <a:avLst/>
            <a:gdLst>
              <a:gd name="connsiteX0" fmla="*/ 349250 w 3657600"/>
              <a:gd name="connsiteY0" fmla="*/ 0 h 6545835"/>
              <a:gd name="connsiteX1" fmla="*/ 1828286 w 3657600"/>
              <a:gd name="connsiteY1" fmla="*/ 0 h 6545835"/>
              <a:gd name="connsiteX2" fmla="*/ 1828800 w 3657600"/>
              <a:gd name="connsiteY2" fmla="*/ 514 h 6545835"/>
              <a:gd name="connsiteX3" fmla="*/ 1829315 w 3657600"/>
              <a:gd name="connsiteY3" fmla="*/ 1028 h 6545835"/>
              <a:gd name="connsiteX4" fmla="*/ 3308351 w 3657600"/>
              <a:gd name="connsiteY4" fmla="*/ 1028 h 6545835"/>
              <a:gd name="connsiteX5" fmla="*/ 3650505 w 3657600"/>
              <a:gd name="connsiteY5" fmla="*/ 279622 h 6545835"/>
              <a:gd name="connsiteX6" fmla="*/ 3657600 w 3657600"/>
              <a:gd name="connsiteY6" fmla="*/ 349930 h 6545835"/>
              <a:gd name="connsiteX7" fmla="*/ 3657600 w 3657600"/>
              <a:gd name="connsiteY7" fmla="*/ 5697120 h 6545835"/>
              <a:gd name="connsiteX8" fmla="*/ 3650505 w 3657600"/>
              <a:gd name="connsiteY8" fmla="*/ 5767427 h 6545835"/>
              <a:gd name="connsiteX9" fmla="*/ 3308351 w 3657600"/>
              <a:gd name="connsiteY9" fmla="*/ 6046022 h 6545835"/>
              <a:gd name="connsiteX10" fmla="*/ 2078946 w 3657600"/>
              <a:gd name="connsiteY10" fmla="*/ 6046022 h 6545835"/>
              <a:gd name="connsiteX11" fmla="*/ 1828800 w 3657600"/>
              <a:gd name="connsiteY11" fmla="*/ 6295926 h 6545835"/>
              <a:gd name="connsiteX12" fmla="*/ 1676022 w 3657600"/>
              <a:gd name="connsiteY12" fmla="*/ 6526195 h 6545835"/>
              <a:gd name="connsiteX13" fmla="*/ 1578660 w 3657600"/>
              <a:gd name="connsiteY13" fmla="*/ 6545835 h 6545835"/>
              <a:gd name="connsiteX14" fmla="*/ 349241 w 3657600"/>
              <a:gd name="connsiteY14" fmla="*/ 6545835 h 6545835"/>
              <a:gd name="connsiteX15" fmla="*/ 278864 w 3657600"/>
              <a:gd name="connsiteY15" fmla="*/ 6538746 h 6545835"/>
              <a:gd name="connsiteX16" fmla="*/ 0 w 3657600"/>
              <a:gd name="connsiteY16" fmla="*/ 6196917 h 6545835"/>
              <a:gd name="connsiteX17" fmla="*/ 0 w 3657600"/>
              <a:gd name="connsiteY17" fmla="*/ 348912 h 6545835"/>
              <a:gd name="connsiteX18" fmla="*/ 349250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349250" y="0"/>
                </a:moveTo>
                <a:lnTo>
                  <a:pt x="1828286" y="0"/>
                </a:lnTo>
                <a:cubicBezTo>
                  <a:pt x="1828572" y="0"/>
                  <a:pt x="1828800" y="230"/>
                  <a:pt x="1828800" y="514"/>
                </a:cubicBezTo>
                <a:cubicBezTo>
                  <a:pt x="1828800" y="798"/>
                  <a:pt x="1829029" y="1028"/>
                  <a:pt x="1829315" y="1028"/>
                </a:cubicBezTo>
                <a:lnTo>
                  <a:pt x="3308351" y="1028"/>
                </a:lnTo>
                <a:cubicBezTo>
                  <a:pt x="3477126" y="1028"/>
                  <a:pt x="3617939" y="120629"/>
                  <a:pt x="3650505" y="279622"/>
                </a:cubicBezTo>
                <a:lnTo>
                  <a:pt x="3657600" y="349930"/>
                </a:lnTo>
                <a:lnTo>
                  <a:pt x="3657600" y="5697120"/>
                </a:lnTo>
                <a:lnTo>
                  <a:pt x="3650505" y="5767427"/>
                </a:lnTo>
                <a:cubicBezTo>
                  <a:pt x="3617939" y="5926419"/>
                  <a:pt x="3477126" y="6046022"/>
                  <a:pt x="3308351" y="6046022"/>
                </a:cubicBezTo>
                <a:lnTo>
                  <a:pt x="2078946" y="6046022"/>
                </a:lnTo>
                <a:cubicBezTo>
                  <a:pt x="1940795" y="6046022"/>
                  <a:pt x="1828800" y="6157909"/>
                  <a:pt x="1828800" y="6295926"/>
                </a:cubicBezTo>
                <a:cubicBezTo>
                  <a:pt x="1828800" y="6399429"/>
                  <a:pt x="1765803" y="6488252"/>
                  <a:pt x="1676022" y="6526195"/>
                </a:cubicBezTo>
                <a:lnTo>
                  <a:pt x="1578660" y="6545835"/>
                </a:lnTo>
                <a:lnTo>
                  <a:pt x="349241" y="6545835"/>
                </a:lnTo>
                <a:lnTo>
                  <a:pt x="278864" y="6538746"/>
                </a:lnTo>
                <a:cubicBezTo>
                  <a:pt x="119715" y="6506205"/>
                  <a:pt x="0" y="6365503"/>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2" name="Marcador de pie de página 11">
            <a:extLst>
              <a:ext uri="{FF2B5EF4-FFF2-40B4-BE49-F238E27FC236}">
                <a16:creationId xmlns:a16="http://schemas.microsoft.com/office/drawing/2014/main" id="{0200DA31-8001-338B-5371-3A7494E8D478}"/>
              </a:ext>
            </a:extLst>
          </p:cNvPr>
          <p:cNvSpPr>
            <a:spLocks noGrp="1"/>
          </p:cNvSpPr>
          <p:nvPr>
            <p:ph type="ftr" sz="quarter" idx="17"/>
          </p:nvPr>
        </p:nvSpPr>
        <p:spPr/>
        <p:txBody>
          <a:bodyPr rtlCol="0"/>
          <a:lstStyle/>
          <a:p>
            <a:pPr rtl="0"/>
            <a:r>
              <a:rPr lang="es"/>
              <a:t>Muestra de texto de pie de página</a:t>
            </a:r>
          </a:p>
        </p:txBody>
      </p:sp>
      <p:sp>
        <p:nvSpPr>
          <p:cNvPr id="11" name="Marcador de fecha 10">
            <a:extLst>
              <a:ext uri="{FF2B5EF4-FFF2-40B4-BE49-F238E27FC236}">
                <a16:creationId xmlns:a16="http://schemas.microsoft.com/office/drawing/2014/main" id="{261ED7C0-4B00-0749-E13A-727478511638}"/>
              </a:ext>
            </a:extLst>
          </p:cNvPr>
          <p:cNvSpPr>
            <a:spLocks noGrp="1"/>
          </p:cNvSpPr>
          <p:nvPr>
            <p:ph type="dt" sz="half" idx="16"/>
          </p:nvPr>
        </p:nvSpPr>
        <p:spPr>
          <a:xfrm>
            <a:off x="5819829" y="6340475"/>
            <a:ext cx="1800171" cy="365125"/>
          </a:xfrm>
        </p:spPr>
        <p:txBody>
          <a:bodyPr rtlCol="0"/>
          <a:lstStyle/>
          <a:p>
            <a:pPr rtl="0"/>
            <a:r>
              <a:rPr lang="en-US"/>
              <a:t>25/11/2025</a:t>
            </a:r>
          </a:p>
        </p:txBody>
      </p:sp>
      <p:sp>
        <p:nvSpPr>
          <p:cNvPr id="13" name="Marcador de número de diapositiva 12">
            <a:extLst>
              <a:ext uri="{FF2B5EF4-FFF2-40B4-BE49-F238E27FC236}">
                <a16:creationId xmlns:a16="http://schemas.microsoft.com/office/drawing/2014/main" id="{C084553E-C102-DA3B-F180-DD3972113269}"/>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2623733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ido con imagen 17">
    <p:bg>
      <p:bgPr>
        <a:solidFill>
          <a:schemeClr val="bg1"/>
        </a:solid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19746344-2F7D-4A55-E6DD-6BBEF41A7B66}"/>
              </a:ext>
            </a:extLst>
          </p:cNvPr>
          <p:cNvSpPr>
            <a:spLocks noGrp="1"/>
          </p:cNvSpPr>
          <p:nvPr>
            <p:ph type="title"/>
          </p:nvPr>
        </p:nvSpPr>
        <p:spPr>
          <a:xfrm>
            <a:off x="381000" y="709099"/>
            <a:ext cx="4572000" cy="1348301"/>
          </a:xfrm>
          <a:prstGeom prst="rect">
            <a:avLst/>
          </a:prstGeom>
        </p:spPr>
        <p:txBody>
          <a:bodyPr rtlCol="0" anchor="t">
            <a:normAutofit/>
          </a:bodyPr>
          <a:lstStyle>
            <a:lvl1pPr>
              <a:defRPr sz="2800"/>
            </a:lvl1pPr>
          </a:lstStyle>
          <a:p>
            <a:pPr rtl="0"/>
            <a:r>
              <a:rPr lang="es"/>
              <a:t>Haga clic para modificar el estilo de título del patrón</a:t>
            </a:r>
          </a:p>
        </p:txBody>
      </p:sp>
      <p:sp>
        <p:nvSpPr>
          <p:cNvPr id="11" name="Marcador de posición de imagen 10">
            <a:extLst>
              <a:ext uri="{FF2B5EF4-FFF2-40B4-BE49-F238E27FC236}">
                <a16:creationId xmlns:a16="http://schemas.microsoft.com/office/drawing/2014/main" id="{C45C96D9-D192-32BB-6CEF-7F4A787A921E}"/>
              </a:ext>
            </a:extLst>
          </p:cNvPr>
          <p:cNvSpPr>
            <a:spLocks noGrp="1"/>
          </p:cNvSpPr>
          <p:nvPr>
            <p:ph type="pic" sz="quarter" idx="15"/>
          </p:nvPr>
        </p:nvSpPr>
        <p:spPr>
          <a:xfrm>
            <a:off x="387926" y="2590800"/>
            <a:ext cx="4578206" cy="3560521"/>
          </a:xfrm>
          <a:custGeom>
            <a:avLst/>
            <a:gdLst>
              <a:gd name="connsiteX0" fmla="*/ 345466 w 4114800"/>
              <a:gd name="connsiteY0" fmla="*/ 0 h 3200125"/>
              <a:gd name="connsiteX1" fmla="*/ 3769335 w 4114800"/>
              <a:gd name="connsiteY1" fmla="*/ 0 h 3200125"/>
              <a:gd name="connsiteX2" fmla="*/ 3835937 w 4114800"/>
              <a:gd name="connsiteY2" fmla="*/ 6705 h 3200125"/>
              <a:gd name="connsiteX3" fmla="*/ 4114800 w 4114800"/>
              <a:gd name="connsiteY3" fmla="*/ 348409 h 3200125"/>
              <a:gd name="connsiteX4" fmla="*/ 4114800 w 4114800"/>
              <a:gd name="connsiteY4" fmla="*/ 2851335 h 3200125"/>
              <a:gd name="connsiteX5" fmla="*/ 3765550 w 4114800"/>
              <a:gd name="connsiteY5" fmla="*/ 3200125 h 3200125"/>
              <a:gd name="connsiteX6" fmla="*/ 349250 w 4114800"/>
              <a:gd name="connsiteY6" fmla="*/ 3200125 h 3200125"/>
              <a:gd name="connsiteX7" fmla="*/ 0 w 4114800"/>
              <a:gd name="connsiteY7" fmla="*/ 2851335 h 3200125"/>
              <a:gd name="connsiteX8" fmla="*/ 0 w 4114800"/>
              <a:gd name="connsiteY8" fmla="*/ 348409 h 3200125"/>
              <a:gd name="connsiteX9" fmla="*/ 278864 w 4114800"/>
              <a:gd name="connsiteY9" fmla="*/ 6705 h 32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14800" h="3200125">
                <a:moveTo>
                  <a:pt x="345466" y="0"/>
                </a:moveTo>
                <a:lnTo>
                  <a:pt x="3769335" y="0"/>
                </a:lnTo>
                <a:lnTo>
                  <a:pt x="3835937" y="6705"/>
                </a:lnTo>
                <a:cubicBezTo>
                  <a:pt x="3995086" y="39229"/>
                  <a:pt x="4114800" y="179857"/>
                  <a:pt x="4114800" y="348409"/>
                </a:cubicBezTo>
                <a:lnTo>
                  <a:pt x="4114800" y="2851335"/>
                </a:lnTo>
                <a:cubicBezTo>
                  <a:pt x="4114800" y="3043969"/>
                  <a:pt x="3958438" y="3200125"/>
                  <a:pt x="3765550" y="3200125"/>
                </a:cubicBezTo>
                <a:lnTo>
                  <a:pt x="349250" y="3200125"/>
                </a:lnTo>
                <a:cubicBezTo>
                  <a:pt x="156364" y="3200125"/>
                  <a:pt x="0" y="3043969"/>
                  <a:pt x="0" y="2851335"/>
                </a:cubicBezTo>
                <a:lnTo>
                  <a:pt x="0" y="348409"/>
                </a:lnTo>
                <a:cubicBezTo>
                  <a:pt x="0" y="179857"/>
                  <a:pt x="119716" y="39229"/>
                  <a:pt x="278864" y="6705"/>
                </a:cubicBezTo>
                <a:close/>
              </a:path>
            </a:pathLst>
          </a:custGeom>
          <a:blipFill>
            <a:blip r:embed="rId2">
              <a:alphaModFix amt="60000"/>
            </a:blip>
            <a:stretch>
              <a:fillRect/>
            </a:stretch>
          </a:blipFill>
        </p:spPr>
        <p:txBody>
          <a:bodyPr wrap="square" rtlCol="0">
            <a:noAutofit/>
          </a:bodyPr>
          <a:lstStyle/>
          <a:p>
            <a:pPr rtl="0"/>
            <a:endParaRPr lang="en-US"/>
          </a:p>
        </p:txBody>
      </p:sp>
      <p:sp>
        <p:nvSpPr>
          <p:cNvPr id="8" name="Marcador de contenido 7">
            <a:extLst>
              <a:ext uri="{FF2B5EF4-FFF2-40B4-BE49-F238E27FC236}">
                <a16:creationId xmlns:a16="http://schemas.microsoft.com/office/drawing/2014/main" id="{8BAC3300-BF12-B200-9F06-8D5AC45CB7EF}"/>
              </a:ext>
            </a:extLst>
          </p:cNvPr>
          <p:cNvSpPr>
            <a:spLocks noGrp="1"/>
          </p:cNvSpPr>
          <p:nvPr>
            <p:ph sz="quarter" idx="14"/>
          </p:nvPr>
        </p:nvSpPr>
        <p:spPr>
          <a:xfrm>
            <a:off x="5638800" y="706803"/>
            <a:ext cx="6172200" cy="5465398"/>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4" name="Marcador de pie de página 13">
            <a:extLst>
              <a:ext uri="{FF2B5EF4-FFF2-40B4-BE49-F238E27FC236}">
                <a16:creationId xmlns:a16="http://schemas.microsoft.com/office/drawing/2014/main" id="{38C66154-743D-C7F5-97C4-2FAB2B6A1D3C}"/>
              </a:ext>
            </a:extLst>
          </p:cNvPr>
          <p:cNvSpPr>
            <a:spLocks noGrp="1"/>
          </p:cNvSpPr>
          <p:nvPr>
            <p:ph type="ftr" sz="quarter" idx="17"/>
          </p:nvPr>
        </p:nvSpPr>
        <p:spPr/>
        <p:txBody>
          <a:bodyPr rtlCol="0"/>
          <a:lstStyle/>
          <a:p>
            <a:pPr rtl="0"/>
            <a:r>
              <a:rPr lang="es"/>
              <a:t>Muestra de texto de pie de página</a:t>
            </a:r>
          </a:p>
        </p:txBody>
      </p:sp>
      <p:sp>
        <p:nvSpPr>
          <p:cNvPr id="13" name="Marcador de fecha 12">
            <a:extLst>
              <a:ext uri="{FF2B5EF4-FFF2-40B4-BE49-F238E27FC236}">
                <a16:creationId xmlns:a16="http://schemas.microsoft.com/office/drawing/2014/main" id="{AA3F3A86-D339-7100-3E81-E5798445D506}"/>
              </a:ext>
            </a:extLst>
          </p:cNvPr>
          <p:cNvSpPr>
            <a:spLocks noGrp="1"/>
          </p:cNvSpPr>
          <p:nvPr>
            <p:ph type="dt" sz="half" idx="16"/>
          </p:nvPr>
        </p:nvSpPr>
        <p:spPr/>
        <p:txBody>
          <a:bodyPr rtlCol="0"/>
          <a:lstStyle/>
          <a:p>
            <a:pPr rtl="0"/>
            <a:r>
              <a:rPr lang="en-US"/>
              <a:t>25/11/2025</a:t>
            </a:r>
          </a:p>
        </p:txBody>
      </p:sp>
      <p:sp>
        <p:nvSpPr>
          <p:cNvPr id="15" name="Marcador de número de diapositiva 14">
            <a:extLst>
              <a:ext uri="{FF2B5EF4-FFF2-40B4-BE49-F238E27FC236}">
                <a16:creationId xmlns:a16="http://schemas.microsoft.com/office/drawing/2014/main" id="{FEDCFD90-149A-5BBC-51D0-89BB36B9E80A}"/>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37628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ido con imagen 18">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F3BB49-A328-F121-7F27-DEB7C3CC2B0F}"/>
              </a:ext>
            </a:extLst>
          </p:cNvPr>
          <p:cNvSpPr>
            <a:spLocks noGrp="1"/>
          </p:cNvSpPr>
          <p:nvPr>
            <p:ph type="title"/>
          </p:nvPr>
        </p:nvSpPr>
        <p:spPr>
          <a:xfrm>
            <a:off x="381000" y="709098"/>
            <a:ext cx="4114800" cy="1805502"/>
          </a:xfrm>
          <a:prstGeom prst="rect">
            <a:avLst/>
          </a:prstGeom>
        </p:spPr>
        <p:txBody>
          <a:bodyPr rtlCol="0" anchor="t">
            <a:normAutofit/>
          </a:bodyPr>
          <a:lstStyle>
            <a:lvl1pPr>
              <a:defRPr sz="2800"/>
            </a:lvl1pPr>
          </a:lstStyle>
          <a:p>
            <a:pPr rtl="0"/>
            <a:r>
              <a:rPr lang="es"/>
              <a:t>Haga clic para modificar el estilo de título del patrón</a:t>
            </a:r>
          </a:p>
        </p:txBody>
      </p:sp>
      <p:sp>
        <p:nvSpPr>
          <p:cNvPr id="16" name="Marcador de posición de imagen 15">
            <a:extLst>
              <a:ext uri="{FF2B5EF4-FFF2-40B4-BE49-F238E27FC236}">
                <a16:creationId xmlns:a16="http://schemas.microsoft.com/office/drawing/2014/main" id="{EA2CA930-2485-A4DF-F377-8218AE4BB18E}"/>
              </a:ext>
            </a:extLst>
          </p:cNvPr>
          <p:cNvSpPr>
            <a:spLocks noGrp="1"/>
          </p:cNvSpPr>
          <p:nvPr>
            <p:ph type="pic" sz="quarter" idx="15"/>
          </p:nvPr>
        </p:nvSpPr>
        <p:spPr>
          <a:xfrm>
            <a:off x="381001" y="3090060"/>
            <a:ext cx="4114800" cy="3078972"/>
          </a:xfrm>
          <a:custGeom>
            <a:avLst/>
            <a:gdLst>
              <a:gd name="connsiteX0" fmla="*/ 349250 w 3657600"/>
              <a:gd name="connsiteY0" fmla="*/ 0 h 2736864"/>
              <a:gd name="connsiteX1" fmla="*/ 3308350 w 3657600"/>
              <a:gd name="connsiteY1" fmla="*/ 0 h 2736864"/>
              <a:gd name="connsiteX2" fmla="*/ 3657600 w 3657600"/>
              <a:gd name="connsiteY2" fmla="*/ 348444 h 2736864"/>
              <a:gd name="connsiteX3" fmla="*/ 3657600 w 3657600"/>
              <a:gd name="connsiteY3" fmla="*/ 2388421 h 2736864"/>
              <a:gd name="connsiteX4" fmla="*/ 3308350 w 3657600"/>
              <a:gd name="connsiteY4" fmla="*/ 2736864 h 2736864"/>
              <a:gd name="connsiteX5" fmla="*/ 349250 w 3657600"/>
              <a:gd name="connsiteY5" fmla="*/ 2736864 h 2736864"/>
              <a:gd name="connsiteX6" fmla="*/ 0 w 3657600"/>
              <a:gd name="connsiteY6" fmla="*/ 2388421 h 2736864"/>
              <a:gd name="connsiteX7" fmla="*/ 0 w 3657600"/>
              <a:gd name="connsiteY7" fmla="*/ 348444 h 2736864"/>
              <a:gd name="connsiteX8" fmla="*/ 349250 w 3657600"/>
              <a:gd name="connsiteY8" fmla="*/ 0 h 2736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7600" h="2736864">
                <a:moveTo>
                  <a:pt x="349250" y="0"/>
                </a:moveTo>
                <a:lnTo>
                  <a:pt x="3308350" y="0"/>
                </a:lnTo>
                <a:cubicBezTo>
                  <a:pt x="3501238" y="0"/>
                  <a:pt x="3657600" y="156003"/>
                  <a:pt x="3657600" y="348444"/>
                </a:cubicBezTo>
                <a:lnTo>
                  <a:pt x="3657600" y="2388421"/>
                </a:lnTo>
                <a:cubicBezTo>
                  <a:pt x="3657600" y="2580863"/>
                  <a:pt x="3501238" y="2736864"/>
                  <a:pt x="3308350" y="2736864"/>
                </a:cubicBezTo>
                <a:lnTo>
                  <a:pt x="349250" y="2736864"/>
                </a:lnTo>
                <a:cubicBezTo>
                  <a:pt x="156364" y="2736864"/>
                  <a:pt x="0" y="2580863"/>
                  <a:pt x="0" y="2388421"/>
                </a:cubicBezTo>
                <a:lnTo>
                  <a:pt x="0" y="348444"/>
                </a:lnTo>
                <a:cubicBezTo>
                  <a:pt x="0" y="156003"/>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8" name="Marcador de contenido 7">
            <a:extLst>
              <a:ext uri="{FF2B5EF4-FFF2-40B4-BE49-F238E27FC236}">
                <a16:creationId xmlns:a16="http://schemas.microsoft.com/office/drawing/2014/main" id="{83F7B03F-5EDA-605B-1A2E-F48896E48939}"/>
              </a:ext>
            </a:extLst>
          </p:cNvPr>
          <p:cNvSpPr>
            <a:spLocks noGrp="1"/>
          </p:cNvSpPr>
          <p:nvPr>
            <p:ph sz="quarter" idx="14"/>
          </p:nvPr>
        </p:nvSpPr>
        <p:spPr>
          <a:xfrm>
            <a:off x="5181600" y="709098"/>
            <a:ext cx="6629400" cy="5463102"/>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8" name="Marcador de pie de página 17">
            <a:extLst>
              <a:ext uri="{FF2B5EF4-FFF2-40B4-BE49-F238E27FC236}">
                <a16:creationId xmlns:a16="http://schemas.microsoft.com/office/drawing/2014/main" id="{FCB87F31-D334-B77F-23ED-BC9392A5A190}"/>
              </a:ext>
            </a:extLst>
          </p:cNvPr>
          <p:cNvSpPr>
            <a:spLocks noGrp="1"/>
          </p:cNvSpPr>
          <p:nvPr>
            <p:ph type="ftr" sz="quarter" idx="17"/>
          </p:nvPr>
        </p:nvSpPr>
        <p:spPr/>
        <p:txBody>
          <a:bodyPr rtlCol="0"/>
          <a:lstStyle/>
          <a:p>
            <a:pPr rtl="0"/>
            <a:r>
              <a:rPr lang="es"/>
              <a:t>Muestra de texto de pie de página</a:t>
            </a:r>
          </a:p>
        </p:txBody>
      </p:sp>
      <p:sp>
        <p:nvSpPr>
          <p:cNvPr id="17" name="Marcador de fecha 16">
            <a:extLst>
              <a:ext uri="{FF2B5EF4-FFF2-40B4-BE49-F238E27FC236}">
                <a16:creationId xmlns:a16="http://schemas.microsoft.com/office/drawing/2014/main" id="{CFC38238-FDEF-8175-D965-3AB225B3E4DC}"/>
              </a:ext>
            </a:extLst>
          </p:cNvPr>
          <p:cNvSpPr>
            <a:spLocks noGrp="1"/>
          </p:cNvSpPr>
          <p:nvPr>
            <p:ph type="dt" sz="half" idx="16"/>
          </p:nvPr>
        </p:nvSpPr>
        <p:spPr/>
        <p:txBody>
          <a:bodyPr rtlCol="0"/>
          <a:lstStyle/>
          <a:p>
            <a:pPr rtl="0"/>
            <a:r>
              <a:rPr lang="en-US"/>
              <a:t>25/11/2025</a:t>
            </a:r>
          </a:p>
        </p:txBody>
      </p:sp>
      <p:sp>
        <p:nvSpPr>
          <p:cNvPr id="19" name="Marcador de número de diapositiva 18">
            <a:extLst>
              <a:ext uri="{FF2B5EF4-FFF2-40B4-BE49-F238E27FC236}">
                <a16:creationId xmlns:a16="http://schemas.microsoft.com/office/drawing/2014/main" id="{1C67D1B5-265C-82B0-F8CD-079589F0A1C0}"/>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0168536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úmero grande">
    <p:bg>
      <p:bgRef idx="1001">
        <a:schemeClr val="bg1"/>
      </p:bgRef>
    </p:bg>
    <p:spTree>
      <p:nvGrpSpPr>
        <p:cNvPr id="1" name=""/>
        <p:cNvGrpSpPr/>
        <p:nvPr/>
      </p:nvGrpSpPr>
      <p:grpSpPr>
        <a:xfrm>
          <a:off x="0" y="0"/>
          <a:ext cx="0" cy="0"/>
          <a:chOff x="0" y="0"/>
          <a:chExt cx="0" cy="0"/>
        </a:xfrm>
      </p:grpSpPr>
      <p:pic>
        <p:nvPicPr>
          <p:cNvPr id="18" name="Imagen 17" descr="Un primer plano de un fondo colorido&#10;&#10;El contenido generado por inteligencia artificial puede ser incorrecto.">
            <a:extLst>
              <a:ext uri="{FF2B5EF4-FFF2-40B4-BE49-F238E27FC236}">
                <a16:creationId xmlns:a16="http://schemas.microsoft.com/office/drawing/2014/main" id="{B88F4B1A-8CA8-A34A-4954-AE7A09F852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ítulo 1">
            <a:extLst>
              <a:ext uri="{FF2B5EF4-FFF2-40B4-BE49-F238E27FC236}">
                <a16:creationId xmlns:a16="http://schemas.microsoft.com/office/drawing/2014/main" id="{3469D919-6BEC-1146-C73F-9E159C2CBC47}"/>
              </a:ext>
            </a:extLst>
          </p:cNvPr>
          <p:cNvSpPr>
            <a:spLocks noGrp="1"/>
          </p:cNvSpPr>
          <p:nvPr>
            <p:ph type="title"/>
          </p:nvPr>
        </p:nvSpPr>
        <p:spPr>
          <a:xfrm>
            <a:off x="1523999" y="5020235"/>
            <a:ext cx="9144001" cy="933304"/>
          </a:xfrm>
        </p:spPr>
        <p:txBody>
          <a:bodyPr rtlCol="0" anchor="t">
            <a:normAutofit/>
          </a:bodyPr>
          <a:lstStyle>
            <a:lvl1pPr algn="ctr">
              <a:lnSpc>
                <a:spcPct val="110000"/>
              </a:lnSpc>
              <a:defRPr sz="2200" b="0" i="0" cap="all" baseline="0">
                <a:solidFill>
                  <a:schemeClr val="tx1"/>
                </a:solidFill>
                <a:latin typeface="+mn-lt"/>
                <a:cs typeface="Segoe UI" panose="020B0502040204020203" pitchFamily="34" charset="0"/>
              </a:defRPr>
            </a:lvl1pPr>
          </a:lstStyle>
          <a:p>
            <a:pPr rtl="0"/>
            <a:r>
              <a:rPr lang="es"/>
              <a:t>Haga clic para modificar el estilo de título del patrón</a:t>
            </a:r>
          </a:p>
        </p:txBody>
      </p:sp>
      <p:sp>
        <p:nvSpPr>
          <p:cNvPr id="9" name="Marcador de contenido 6">
            <a:extLst>
              <a:ext uri="{FF2B5EF4-FFF2-40B4-BE49-F238E27FC236}">
                <a16:creationId xmlns:a16="http://schemas.microsoft.com/office/drawing/2014/main" id="{7CDAC417-B61F-30A2-725C-3CF74077D955}"/>
              </a:ext>
            </a:extLst>
          </p:cNvPr>
          <p:cNvSpPr>
            <a:spLocks noGrp="1"/>
          </p:cNvSpPr>
          <p:nvPr>
            <p:ph sz="quarter" idx="13" hasCustomPrompt="1"/>
          </p:nvPr>
        </p:nvSpPr>
        <p:spPr>
          <a:xfrm>
            <a:off x="381000" y="1219200"/>
            <a:ext cx="11423901" cy="4334435"/>
          </a:xfrm>
        </p:spPr>
        <p:txBody>
          <a:bodyPr rtlCol="0" anchor="ctr">
            <a:normAutofit/>
          </a:bodyPr>
          <a:lstStyle>
            <a:lvl1pPr marL="0" indent="0" algn="ctr">
              <a:lnSpc>
                <a:spcPct val="90000"/>
              </a:lnSpc>
              <a:buNone/>
              <a:defRPr sz="32000" b="0" i="0">
                <a:solidFill>
                  <a:schemeClr val="tx1"/>
                </a:solidFill>
                <a:latin typeface="+mj-lt"/>
                <a:cs typeface="Biome" panose="020B0503030204020804" pitchFamily="34" charset="0"/>
              </a:defRPr>
            </a:lvl1pPr>
          </a:lstStyle>
          <a:p>
            <a:pPr lvl="0" rtl="0"/>
            <a:r>
              <a:rPr lang="es"/>
              <a:t>## %</a:t>
            </a:r>
          </a:p>
        </p:txBody>
      </p:sp>
      <p:sp>
        <p:nvSpPr>
          <p:cNvPr id="3" name="Marcador de pie de página 2">
            <a:extLst>
              <a:ext uri="{FF2B5EF4-FFF2-40B4-BE49-F238E27FC236}">
                <a16:creationId xmlns:a16="http://schemas.microsoft.com/office/drawing/2014/main" id="{BABF7456-2994-4EAE-3371-7D91481A9940}"/>
              </a:ext>
            </a:extLst>
          </p:cNvPr>
          <p:cNvSpPr>
            <a:spLocks noGrp="1"/>
          </p:cNvSpPr>
          <p:nvPr>
            <p:ph type="ftr" sz="quarter" idx="15"/>
          </p:nvPr>
        </p:nvSpPr>
        <p:spPr/>
        <p:txBody>
          <a:bodyPr rtlCol="0"/>
          <a:lstStyle>
            <a:lvl1pPr>
              <a:defRPr>
                <a:solidFill>
                  <a:schemeClr val="tx1"/>
                </a:solidFill>
              </a:defRPr>
            </a:lvl1pPr>
          </a:lstStyle>
          <a:p>
            <a:pPr rtl="0"/>
            <a:r>
              <a:rPr lang="es"/>
              <a:t>Ejemplo de Texto de pie de página</a:t>
            </a:r>
          </a:p>
        </p:txBody>
      </p:sp>
      <p:sp>
        <p:nvSpPr>
          <p:cNvPr id="2" name="Marcador de fecha 1">
            <a:extLst>
              <a:ext uri="{FF2B5EF4-FFF2-40B4-BE49-F238E27FC236}">
                <a16:creationId xmlns:a16="http://schemas.microsoft.com/office/drawing/2014/main" id="{368108BC-C075-0A9E-0B2B-E7A83353BBC9}"/>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4" name="Marcador de número de diapositiva 3">
            <a:extLst>
              <a:ext uri="{FF2B5EF4-FFF2-40B4-BE49-F238E27FC236}">
                <a16:creationId xmlns:a16="http://schemas.microsoft.com/office/drawing/2014/main" id="{2127E1D0-2E0F-F464-3005-274CB18AA4ED}"/>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68513456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úmero grande 2">
    <p:bg>
      <p:bgPr>
        <a:solidFill>
          <a:schemeClr val="bg1"/>
        </a:solidFill>
        <a:effectLst/>
      </p:bgPr>
    </p:bg>
    <p:spTree>
      <p:nvGrpSpPr>
        <p:cNvPr id="1" name=""/>
        <p:cNvGrpSpPr/>
        <p:nvPr/>
      </p:nvGrpSpPr>
      <p:grpSpPr>
        <a:xfrm>
          <a:off x="0" y="0"/>
          <a:ext cx="0" cy="0"/>
          <a:chOff x="0" y="0"/>
          <a:chExt cx="0" cy="0"/>
        </a:xfrm>
      </p:grpSpPr>
      <p:pic>
        <p:nvPicPr>
          <p:cNvPr id="14" name="Imagen 13" descr="Un primer plano de una burbuja&#10;&#10;El contenido generado por inteligencia artificial puede ser incorrecto.">
            <a:extLst>
              <a:ext uri="{FF2B5EF4-FFF2-40B4-BE49-F238E27FC236}">
                <a16:creationId xmlns:a16="http://schemas.microsoft.com/office/drawing/2014/main" id="{B151E50E-DC1D-C22C-0C1F-221AA729DA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F65420D2-A6C8-2DFC-2118-B78357CCAA8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9" name="Título 1">
            <a:extLst>
              <a:ext uri="{FF2B5EF4-FFF2-40B4-BE49-F238E27FC236}">
                <a16:creationId xmlns:a16="http://schemas.microsoft.com/office/drawing/2014/main" id="{7CDF9954-8E89-826A-2D28-2C5E18A23406}"/>
              </a:ext>
            </a:extLst>
          </p:cNvPr>
          <p:cNvSpPr>
            <a:spLocks noGrp="1"/>
          </p:cNvSpPr>
          <p:nvPr>
            <p:ph type="title"/>
          </p:nvPr>
        </p:nvSpPr>
        <p:spPr>
          <a:xfrm>
            <a:off x="1523999" y="4876800"/>
            <a:ext cx="9144001" cy="933304"/>
          </a:xfrm>
        </p:spPr>
        <p:txBody>
          <a:bodyPr rtlCol="0" anchor="t">
            <a:normAutofit/>
          </a:bodyPr>
          <a:lstStyle>
            <a:lvl1pPr algn="ctr">
              <a:lnSpc>
                <a:spcPct val="110000"/>
              </a:lnSpc>
              <a:defRPr sz="2200" b="0" i="0" cap="all" baseline="0">
                <a:solidFill>
                  <a:schemeClr val="tx1"/>
                </a:solidFill>
                <a:latin typeface="+mn-lt"/>
                <a:cs typeface="Segoe UI" panose="020B0502040204020203" pitchFamily="34" charset="0"/>
              </a:defRPr>
            </a:lvl1pPr>
          </a:lstStyle>
          <a:p>
            <a:pPr rtl="0"/>
            <a:r>
              <a:rPr lang="es"/>
              <a:t>Haga clic para modificar el estilo de título del patrón</a:t>
            </a:r>
          </a:p>
        </p:txBody>
      </p:sp>
      <p:sp>
        <p:nvSpPr>
          <p:cNvPr id="7" name="Marcador de pie de página 6">
            <a:extLst>
              <a:ext uri="{FF2B5EF4-FFF2-40B4-BE49-F238E27FC236}">
                <a16:creationId xmlns:a16="http://schemas.microsoft.com/office/drawing/2014/main" id="{06FF8955-81FF-5C9E-4367-C787FEB7E923}"/>
              </a:ext>
            </a:extLst>
          </p:cNvPr>
          <p:cNvSpPr>
            <a:spLocks noGrp="1"/>
          </p:cNvSpPr>
          <p:nvPr>
            <p:ph type="ftr" sz="quarter" idx="15"/>
          </p:nvPr>
        </p:nvSpPr>
        <p:spPr>
          <a:xfrm>
            <a:off x="381000" y="158982"/>
            <a:ext cx="3200400" cy="365125"/>
          </a:xfrm>
        </p:spPr>
        <p:txBody>
          <a:bodyPr rtlCol="0"/>
          <a:lstStyle/>
          <a:p>
            <a:pPr rtl="0"/>
            <a:r>
              <a:rPr lang="es"/>
              <a:t>Texto de pie de página de muestra</a:t>
            </a:r>
          </a:p>
        </p:txBody>
      </p:sp>
      <p:sp>
        <p:nvSpPr>
          <p:cNvPr id="6" name="Marcador de fecha 5">
            <a:extLst>
              <a:ext uri="{FF2B5EF4-FFF2-40B4-BE49-F238E27FC236}">
                <a16:creationId xmlns:a16="http://schemas.microsoft.com/office/drawing/2014/main" id="{AE8E656D-8CAF-0BA1-21A3-D813F0C299AC}"/>
              </a:ext>
            </a:extLst>
          </p:cNvPr>
          <p:cNvSpPr>
            <a:spLocks noGrp="1"/>
          </p:cNvSpPr>
          <p:nvPr>
            <p:ph type="dt" sz="half" idx="14"/>
          </p:nvPr>
        </p:nvSpPr>
        <p:spPr>
          <a:xfrm>
            <a:off x="9525000" y="152400"/>
            <a:ext cx="1800171" cy="365125"/>
          </a:xfrm>
        </p:spPr>
        <p:txBody>
          <a:bodyPr rtlCol="0"/>
          <a:lstStyle/>
          <a:p>
            <a:pPr rtl="0"/>
            <a:r>
              <a:rPr lang="en-US"/>
              <a:t>25/11/2025</a:t>
            </a:r>
          </a:p>
        </p:txBody>
      </p:sp>
      <p:sp>
        <p:nvSpPr>
          <p:cNvPr id="11" name="Marcador de número de diapositiva 10">
            <a:extLst>
              <a:ext uri="{FF2B5EF4-FFF2-40B4-BE49-F238E27FC236}">
                <a16:creationId xmlns:a16="http://schemas.microsoft.com/office/drawing/2014/main" id="{08E1534F-67F4-FC39-959A-B960911FFF2A}"/>
              </a:ext>
            </a:extLst>
          </p:cNvPr>
          <p:cNvSpPr>
            <a:spLocks noGrp="1"/>
          </p:cNvSpPr>
          <p:nvPr>
            <p:ph type="sldNum" sz="quarter" idx="16"/>
          </p:nvPr>
        </p:nvSpPr>
        <p:spPr>
          <a:xfrm>
            <a:off x="11375694" y="152400"/>
            <a:ext cx="429207" cy="365125"/>
          </a:xfrm>
        </p:spPr>
        <p:txBody>
          <a:bodyPr rtlCol="0"/>
          <a:lstStyle/>
          <a:p>
            <a:pPr rtl="0"/>
            <a:fld id="{AEAA3239-9EA4-4A65-A281-97F994456D9F}" type="slidenum">
              <a:rPr lang="en-US" smtClean="0"/>
              <a:pPr rtl="0"/>
              <a:t>‹#›</a:t>
            </a:fld>
            <a:endParaRPr lang="en-US"/>
          </a:p>
        </p:txBody>
      </p:sp>
      <p:sp>
        <p:nvSpPr>
          <p:cNvPr id="10" name="Marcador de contenido 6">
            <a:extLst>
              <a:ext uri="{FF2B5EF4-FFF2-40B4-BE49-F238E27FC236}">
                <a16:creationId xmlns:a16="http://schemas.microsoft.com/office/drawing/2014/main" id="{C93864AC-1E34-CDBA-AC5E-F572F13532E7}"/>
              </a:ext>
            </a:extLst>
          </p:cNvPr>
          <p:cNvSpPr>
            <a:spLocks noGrp="1"/>
          </p:cNvSpPr>
          <p:nvPr>
            <p:ph sz="quarter" idx="13" hasCustomPrompt="1"/>
          </p:nvPr>
        </p:nvSpPr>
        <p:spPr>
          <a:xfrm>
            <a:off x="609601" y="1219200"/>
            <a:ext cx="10972800" cy="4334435"/>
          </a:xfrm>
        </p:spPr>
        <p:txBody>
          <a:bodyPr rtlCol="0" anchor="ctr">
            <a:normAutofit/>
          </a:bodyPr>
          <a:lstStyle>
            <a:lvl1pPr marL="0" indent="0" algn="ctr">
              <a:lnSpc>
                <a:spcPct val="90000"/>
              </a:lnSpc>
              <a:buNone/>
              <a:defRPr sz="28000" b="0" i="0">
                <a:solidFill>
                  <a:schemeClr val="tx1"/>
                </a:solidFill>
                <a:latin typeface="+mj-lt"/>
                <a:cs typeface="Biome" panose="020B0503030204020804" pitchFamily="34" charset="0"/>
              </a:defRPr>
            </a:lvl1pPr>
          </a:lstStyle>
          <a:p>
            <a:pPr lvl="0" rtl="0"/>
            <a:r>
              <a:rPr lang="es"/>
              <a:t>## %</a:t>
            </a:r>
          </a:p>
        </p:txBody>
      </p:sp>
    </p:spTree>
    <p:extLst>
      <p:ext uri="{BB962C8B-B14F-4D97-AF65-F5344CB8AC3E}">
        <p14:creationId xmlns:p14="http://schemas.microsoft.com/office/powerpoint/2010/main" val="33919335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úmero grande 3">
    <p:bg>
      <p:bgPr>
        <a:solidFill>
          <a:schemeClr val="bg1"/>
        </a:solidFill>
        <a:effectLst/>
      </p:bgPr>
    </p:bg>
    <p:spTree>
      <p:nvGrpSpPr>
        <p:cNvPr id="1" name=""/>
        <p:cNvGrpSpPr/>
        <p:nvPr/>
      </p:nvGrpSpPr>
      <p:grpSpPr>
        <a:xfrm>
          <a:off x="0" y="0"/>
          <a:ext cx="0" cy="0"/>
          <a:chOff x="0" y="0"/>
          <a:chExt cx="0" cy="0"/>
        </a:xfrm>
      </p:grpSpPr>
      <p:pic>
        <p:nvPicPr>
          <p:cNvPr id="17" name="Imagen 16" descr="Un primer plano de un fondo rosa y azul&#10;&#10;El contenido generado por inteligencia artificial puede ser incorrecto.">
            <a:extLst>
              <a:ext uri="{FF2B5EF4-FFF2-40B4-BE49-F238E27FC236}">
                <a16:creationId xmlns:a16="http://schemas.microsoft.com/office/drawing/2014/main" id="{EE26E3E4-C73C-05B3-5F0F-3D152F526F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15"/>
            <a:ext cx="12188952" cy="6856285"/>
          </a:xfrm>
          <a:prstGeom prst="rect">
            <a:avLst/>
          </a:prstGeom>
        </p:spPr>
      </p:pic>
      <p:pic>
        <p:nvPicPr>
          <p:cNvPr id="8" name="Gráfico 7">
            <a:extLst>
              <a:ext uri="{FF2B5EF4-FFF2-40B4-BE49-F238E27FC236}">
                <a16:creationId xmlns:a16="http://schemas.microsoft.com/office/drawing/2014/main" id="{0A565F90-9406-D8D9-2A7A-FB8CA7E9789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10" name="Título 9">
            <a:extLst>
              <a:ext uri="{FF2B5EF4-FFF2-40B4-BE49-F238E27FC236}">
                <a16:creationId xmlns:a16="http://schemas.microsoft.com/office/drawing/2014/main" id="{9733436F-DF03-C037-5141-6E90FCA81FA9}"/>
              </a:ext>
            </a:extLst>
          </p:cNvPr>
          <p:cNvSpPr>
            <a:spLocks noGrp="1"/>
          </p:cNvSpPr>
          <p:nvPr>
            <p:ph type="title"/>
          </p:nvPr>
        </p:nvSpPr>
        <p:spPr>
          <a:xfrm>
            <a:off x="4724400" y="5029201"/>
            <a:ext cx="6858000" cy="1059806"/>
          </a:xfrm>
        </p:spPr>
        <p:txBody>
          <a:bodyPr rtlCol="0" anchor="ctr"/>
          <a:lstStyle>
            <a:lvl1pPr>
              <a:lnSpc>
                <a:spcPct val="110000"/>
              </a:lnSpc>
              <a:defRPr sz="2200">
                <a:latin typeface="+mn-lt"/>
              </a:defRPr>
            </a:lvl1pPr>
          </a:lstStyle>
          <a:p>
            <a:pPr rtl="0"/>
            <a:r>
              <a:rPr lang="es"/>
              <a:t>Haga clic para modificar el estilo de título del patrón</a:t>
            </a:r>
          </a:p>
        </p:txBody>
      </p:sp>
      <p:sp>
        <p:nvSpPr>
          <p:cNvPr id="7" name="Marcador de contenido 6">
            <a:extLst>
              <a:ext uri="{FF2B5EF4-FFF2-40B4-BE49-F238E27FC236}">
                <a16:creationId xmlns:a16="http://schemas.microsoft.com/office/drawing/2014/main" id="{A3ADBA34-7E08-D5CF-9B8C-ABC3777215BC}"/>
              </a:ext>
            </a:extLst>
          </p:cNvPr>
          <p:cNvSpPr>
            <a:spLocks noGrp="1"/>
          </p:cNvSpPr>
          <p:nvPr>
            <p:ph sz="quarter" idx="17" hasCustomPrompt="1"/>
          </p:nvPr>
        </p:nvSpPr>
        <p:spPr>
          <a:xfrm>
            <a:off x="609600" y="1066800"/>
            <a:ext cx="10972800" cy="4041648"/>
          </a:xfrm>
        </p:spPr>
        <p:txBody>
          <a:bodyPr rtlCol="0" anchor="ctr"/>
          <a:lstStyle>
            <a:lvl1pPr>
              <a:lnSpc>
                <a:spcPct val="90000"/>
              </a:lnSpc>
              <a:defRPr sz="32000">
                <a:latin typeface="+mj-lt"/>
              </a:defRPr>
            </a:lvl1pPr>
          </a:lstStyle>
          <a:p>
            <a:pPr lvl="0" rtl="0"/>
            <a:r>
              <a:rPr lang="es"/>
              <a:t>##%</a:t>
            </a:r>
          </a:p>
        </p:txBody>
      </p:sp>
      <p:sp>
        <p:nvSpPr>
          <p:cNvPr id="3" name="Marcador de pie de página 2">
            <a:extLst>
              <a:ext uri="{FF2B5EF4-FFF2-40B4-BE49-F238E27FC236}">
                <a16:creationId xmlns:a16="http://schemas.microsoft.com/office/drawing/2014/main" id="{33231733-5D4C-7A42-4F95-61D85EEAF5F5}"/>
              </a:ext>
            </a:extLst>
          </p:cNvPr>
          <p:cNvSpPr>
            <a:spLocks noGrp="1"/>
          </p:cNvSpPr>
          <p:nvPr>
            <p:ph type="ftr" sz="quarter" idx="15"/>
          </p:nvPr>
        </p:nvSpPr>
        <p:spPr/>
        <p:txBody>
          <a:bodyPr rtlCol="0"/>
          <a:lstStyle/>
          <a:p>
            <a:pPr rtl="0"/>
            <a:r>
              <a:rPr lang="es"/>
              <a:t>Ejemplo de Texto de pie de página</a:t>
            </a:r>
          </a:p>
        </p:txBody>
      </p:sp>
      <p:sp>
        <p:nvSpPr>
          <p:cNvPr id="2" name="Marcador de fecha 1">
            <a:extLst>
              <a:ext uri="{FF2B5EF4-FFF2-40B4-BE49-F238E27FC236}">
                <a16:creationId xmlns:a16="http://schemas.microsoft.com/office/drawing/2014/main" id="{56416323-93D8-EC57-3DB5-CC2794D1BC38}"/>
              </a:ext>
            </a:extLst>
          </p:cNvPr>
          <p:cNvSpPr>
            <a:spLocks noGrp="1"/>
          </p:cNvSpPr>
          <p:nvPr>
            <p:ph type="dt" sz="half" idx="14"/>
          </p:nvPr>
        </p:nvSpPr>
        <p:spPr/>
        <p:txBody>
          <a:bodyPr rtlCol="0"/>
          <a:lstStyle/>
          <a:p>
            <a:pPr rtl="0"/>
            <a:r>
              <a:rPr lang="en-US"/>
              <a:t>25/11/2025</a:t>
            </a:r>
          </a:p>
        </p:txBody>
      </p:sp>
      <p:sp>
        <p:nvSpPr>
          <p:cNvPr id="4" name="Marcador de número de diapositiva 3">
            <a:extLst>
              <a:ext uri="{FF2B5EF4-FFF2-40B4-BE49-F238E27FC236}">
                <a16:creationId xmlns:a16="http://schemas.microsoft.com/office/drawing/2014/main" id="{E0ECA7AA-A42C-BDBA-AA41-F842F560A9F1}"/>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5543294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úmero grande 4">
    <p:bg>
      <p:bgRef idx="1001">
        <a:schemeClr val="bg1"/>
      </p:bgRef>
    </p:bg>
    <p:spTree>
      <p:nvGrpSpPr>
        <p:cNvPr id="1" name=""/>
        <p:cNvGrpSpPr/>
        <p:nvPr/>
      </p:nvGrpSpPr>
      <p:grpSpPr>
        <a:xfrm>
          <a:off x="0" y="0"/>
          <a:ext cx="0" cy="0"/>
          <a:chOff x="0" y="0"/>
          <a:chExt cx="0" cy="0"/>
        </a:xfrm>
      </p:grpSpPr>
      <p:pic>
        <p:nvPicPr>
          <p:cNvPr id="13" name="Imagen 12" descr="Un degradado azul y rosa&#10;&#10;El contenido generado por inteligencia artificial puede ser incorrecto.">
            <a:extLst>
              <a:ext uri="{FF2B5EF4-FFF2-40B4-BE49-F238E27FC236}">
                <a16:creationId xmlns:a16="http://schemas.microsoft.com/office/drawing/2014/main" id="{B7C75419-CE9A-C722-14D8-AEB75E4273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Gráfico 7">
            <a:extLst>
              <a:ext uri="{FF2B5EF4-FFF2-40B4-BE49-F238E27FC236}">
                <a16:creationId xmlns:a16="http://schemas.microsoft.com/office/drawing/2014/main" id="{BF766998-B646-F579-CEC0-CC818F8ADF79}"/>
              </a:ext>
            </a:extLst>
          </p:cNvPr>
          <p:cNvSpPr/>
          <p:nvPr/>
        </p:nvSpPr>
        <p:spPr>
          <a:xfrm rot="10800000">
            <a:off x="898" y="0"/>
            <a:ext cx="12185643" cy="6858000"/>
          </a:xfrm>
          <a:custGeom>
            <a:avLst/>
            <a:gdLst>
              <a:gd name="connsiteX0" fmla="*/ 12185643 w 12185643"/>
              <a:gd name="connsiteY0" fmla="*/ 6858000 h 6858000"/>
              <a:gd name="connsiteX1" fmla="*/ 0 w 12185643"/>
              <a:gd name="connsiteY1" fmla="*/ 6858000 h 6858000"/>
              <a:gd name="connsiteX2" fmla="*/ 0 w 12185643"/>
              <a:gd name="connsiteY2" fmla="*/ 0 h 6858000"/>
              <a:gd name="connsiteX3" fmla="*/ 12185643 w 12185643"/>
              <a:gd name="connsiteY3" fmla="*/ 0 h 6858000"/>
              <a:gd name="connsiteX4" fmla="*/ 12185643 w 12185643"/>
              <a:gd name="connsiteY4" fmla="*/ 6858000 h 6858000"/>
              <a:gd name="connsiteX5" fmla="*/ 501389 w 12185643"/>
              <a:gd name="connsiteY5" fmla="*/ 694246 h 6858000"/>
              <a:gd name="connsiteX6" fmla="*/ 152321 w 12185643"/>
              <a:gd name="connsiteY6" fmla="*/ 1043496 h 6858000"/>
              <a:gd name="connsiteX7" fmla="*/ 152321 w 12185643"/>
              <a:gd name="connsiteY7" fmla="*/ 6356350 h 6858000"/>
              <a:gd name="connsiteX8" fmla="*/ 501389 w 12185643"/>
              <a:gd name="connsiteY8" fmla="*/ 6705600 h 6858000"/>
              <a:gd name="connsiteX9" fmla="*/ 11684254 w 12185643"/>
              <a:gd name="connsiteY9" fmla="*/ 6705600 h 6858000"/>
              <a:gd name="connsiteX10" fmla="*/ 12033323 w 12185643"/>
              <a:gd name="connsiteY10" fmla="*/ 6356350 h 6858000"/>
              <a:gd name="connsiteX11" fmla="*/ 12033323 w 12185643"/>
              <a:gd name="connsiteY11" fmla="*/ 1043496 h 6858000"/>
              <a:gd name="connsiteX12" fmla="*/ 11684254 w 12185643"/>
              <a:gd name="connsiteY12" fmla="*/ 694246 h 6858000"/>
              <a:gd name="connsiteX13" fmla="*/ 501389 w 12185643"/>
              <a:gd name="connsiteY13" fmla="*/ 6942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5643" h="6858000">
                <a:moveTo>
                  <a:pt x="12185643" y="6858000"/>
                </a:moveTo>
                <a:lnTo>
                  <a:pt x="0" y="6858000"/>
                </a:lnTo>
                <a:lnTo>
                  <a:pt x="0" y="0"/>
                </a:lnTo>
                <a:lnTo>
                  <a:pt x="12185643" y="0"/>
                </a:lnTo>
                <a:lnTo>
                  <a:pt x="12185643" y="6858000"/>
                </a:lnTo>
                <a:close/>
                <a:moveTo>
                  <a:pt x="501389" y="694246"/>
                </a:moveTo>
                <a:cubicBezTo>
                  <a:pt x="308604" y="694246"/>
                  <a:pt x="152321" y="850608"/>
                  <a:pt x="152321" y="1043496"/>
                </a:cubicBezTo>
                <a:lnTo>
                  <a:pt x="152321" y="6356350"/>
                </a:lnTo>
                <a:cubicBezTo>
                  <a:pt x="152321" y="6549263"/>
                  <a:pt x="308604" y="6705600"/>
                  <a:pt x="501389" y="6705600"/>
                </a:cubicBezTo>
                <a:lnTo>
                  <a:pt x="11684254" y="6705600"/>
                </a:lnTo>
                <a:cubicBezTo>
                  <a:pt x="11877067" y="6705600"/>
                  <a:pt x="12033323" y="6549263"/>
                  <a:pt x="12033323" y="6356350"/>
                </a:cubicBezTo>
                <a:lnTo>
                  <a:pt x="12033323" y="1043496"/>
                </a:lnTo>
                <a:cubicBezTo>
                  <a:pt x="12033323" y="850608"/>
                  <a:pt x="11877067" y="694246"/>
                  <a:pt x="11684254" y="694246"/>
                </a:cubicBezTo>
                <a:lnTo>
                  <a:pt x="501389" y="694246"/>
                </a:lnTo>
                <a:close/>
              </a:path>
            </a:pathLst>
          </a:custGeom>
          <a:solidFill>
            <a:schemeClr val="bg1"/>
          </a:solidFill>
          <a:ln w="6347" cap="flat">
            <a:noFill/>
            <a:prstDash val="solid"/>
            <a:miter/>
          </a:ln>
        </p:spPr>
        <p:txBody>
          <a:bodyPr rtlCol="0" anchor="ctr"/>
          <a:lstStyle/>
          <a:p>
            <a:pPr rtl="0"/>
            <a:endParaRPr lang="en-US">
              <a:solidFill>
                <a:schemeClr val="tx1"/>
              </a:solidFill>
            </a:endParaRPr>
          </a:p>
        </p:txBody>
      </p:sp>
      <p:sp>
        <p:nvSpPr>
          <p:cNvPr id="11" name="Título 10">
            <a:extLst>
              <a:ext uri="{FF2B5EF4-FFF2-40B4-BE49-F238E27FC236}">
                <a16:creationId xmlns:a16="http://schemas.microsoft.com/office/drawing/2014/main" id="{E0ABE5B9-4225-A306-2DAC-75E06A7BC64C}"/>
              </a:ext>
            </a:extLst>
          </p:cNvPr>
          <p:cNvSpPr>
            <a:spLocks noGrp="1"/>
          </p:cNvSpPr>
          <p:nvPr>
            <p:ph type="title"/>
          </p:nvPr>
        </p:nvSpPr>
        <p:spPr>
          <a:xfrm>
            <a:off x="604838" y="4730435"/>
            <a:ext cx="8234362" cy="908365"/>
          </a:xfrm>
        </p:spPr>
        <p:txBody>
          <a:bodyPr rtlCol="0">
            <a:normAutofit/>
          </a:bodyPr>
          <a:lstStyle>
            <a:lvl1pPr>
              <a:lnSpc>
                <a:spcPct val="110000"/>
              </a:lnSpc>
              <a:defRPr sz="2400">
                <a:latin typeface="+mn-lt"/>
              </a:defRPr>
            </a:lvl1pPr>
          </a:lstStyle>
          <a:p>
            <a:pPr rtl="0"/>
            <a:r>
              <a:rPr lang="es"/>
              <a:t>Haga clic para modificar el estilo de título del patrón</a:t>
            </a:r>
          </a:p>
        </p:txBody>
      </p:sp>
      <p:sp>
        <p:nvSpPr>
          <p:cNvPr id="9" name="Marcador de contenido 8">
            <a:extLst>
              <a:ext uri="{FF2B5EF4-FFF2-40B4-BE49-F238E27FC236}">
                <a16:creationId xmlns:a16="http://schemas.microsoft.com/office/drawing/2014/main" id="{37C34C59-51DE-1A41-1297-289A4EEC9610}"/>
              </a:ext>
            </a:extLst>
          </p:cNvPr>
          <p:cNvSpPr>
            <a:spLocks noGrp="1"/>
          </p:cNvSpPr>
          <p:nvPr>
            <p:ph sz="quarter" idx="17" hasCustomPrompt="1"/>
          </p:nvPr>
        </p:nvSpPr>
        <p:spPr>
          <a:xfrm>
            <a:off x="604838" y="838200"/>
            <a:ext cx="11199812" cy="3657600"/>
          </a:xfrm>
        </p:spPr>
        <p:txBody>
          <a:bodyPr rtlCol="0"/>
          <a:lstStyle>
            <a:lvl1pPr>
              <a:lnSpc>
                <a:spcPct val="90000"/>
              </a:lnSpc>
              <a:defRPr sz="27800">
                <a:latin typeface="+mj-lt"/>
              </a:defRPr>
            </a:lvl1pPr>
          </a:lstStyle>
          <a:p>
            <a:pPr lvl="0" rtl="0"/>
            <a:r>
              <a:rPr lang="es"/>
              <a:t>##%</a:t>
            </a:r>
          </a:p>
        </p:txBody>
      </p:sp>
      <p:sp>
        <p:nvSpPr>
          <p:cNvPr id="4" name="Marcador de pie de página 3">
            <a:extLst>
              <a:ext uri="{FF2B5EF4-FFF2-40B4-BE49-F238E27FC236}">
                <a16:creationId xmlns:a16="http://schemas.microsoft.com/office/drawing/2014/main" id="{807D394B-A85B-3F18-7A00-F6903DB9D2C0}"/>
              </a:ext>
            </a:extLst>
          </p:cNvPr>
          <p:cNvSpPr>
            <a:spLocks noGrp="1"/>
          </p:cNvSpPr>
          <p:nvPr>
            <p:ph type="ftr" sz="quarter" idx="15"/>
          </p:nvPr>
        </p:nvSpPr>
        <p:spPr/>
        <p:txBody>
          <a:bodyPr rtlCol="0"/>
          <a:lstStyle>
            <a:lvl1pPr>
              <a:defRPr>
                <a:solidFill>
                  <a:schemeClr val="tx1"/>
                </a:solidFill>
              </a:defRPr>
            </a:lvl1pPr>
          </a:lstStyle>
          <a:p>
            <a:pPr rtl="0"/>
            <a:r>
              <a:rPr lang="es"/>
              <a:t>Texto de ejemplo para el pie de página</a:t>
            </a:r>
          </a:p>
        </p:txBody>
      </p:sp>
      <p:sp>
        <p:nvSpPr>
          <p:cNvPr id="3" name="Marcador de fecha 2">
            <a:extLst>
              <a:ext uri="{FF2B5EF4-FFF2-40B4-BE49-F238E27FC236}">
                <a16:creationId xmlns:a16="http://schemas.microsoft.com/office/drawing/2014/main" id="{74D33632-66A2-3497-6DB8-C0BAE37B2ED2}"/>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5" name="Marcador de número de diapositiva 4">
            <a:extLst>
              <a:ext uri="{FF2B5EF4-FFF2-40B4-BE49-F238E27FC236}">
                <a16:creationId xmlns:a16="http://schemas.microsoft.com/office/drawing/2014/main" id="{3CD18E61-F2C7-CBF8-114B-A1C90515377C}"/>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78156961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3">
    <p:bg>
      <p:bgPr>
        <a:solidFill>
          <a:schemeClr val="bg1"/>
        </a:solidFill>
        <a:effectLst/>
      </p:bgPr>
    </p:bg>
    <p:spTree>
      <p:nvGrpSpPr>
        <p:cNvPr id="1" name=""/>
        <p:cNvGrpSpPr/>
        <p:nvPr/>
      </p:nvGrpSpPr>
      <p:grpSpPr>
        <a:xfrm>
          <a:off x="0" y="0"/>
          <a:ext cx="0" cy="0"/>
          <a:chOff x="0" y="0"/>
          <a:chExt cx="0" cy="0"/>
        </a:xfrm>
      </p:grpSpPr>
      <p:pic>
        <p:nvPicPr>
          <p:cNvPr id="16" name="Imagen 15" descr="Un degradado azul y rosa&#10;&#10;El contenido generado por inteligencia artificial puede ser incorrecto.">
            <a:extLst>
              <a:ext uri="{FF2B5EF4-FFF2-40B4-BE49-F238E27FC236}">
                <a16:creationId xmlns:a16="http://schemas.microsoft.com/office/drawing/2014/main" id="{C4E3A73A-08AC-E4D5-72D4-A52D01BE1E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EA4B4CAF-A0E8-F09F-D6AB-040C9D9C0DF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0" y="0"/>
            <a:ext cx="12192000" cy="6858000"/>
          </a:xfrm>
          <a:prstGeom prst="rect">
            <a:avLst/>
          </a:prstGeom>
        </p:spPr>
      </p:pic>
      <p:sp>
        <p:nvSpPr>
          <p:cNvPr id="9" name="Título 1">
            <a:extLst>
              <a:ext uri="{FF2B5EF4-FFF2-40B4-BE49-F238E27FC236}">
                <a16:creationId xmlns:a16="http://schemas.microsoft.com/office/drawing/2014/main" id="{828725B4-D968-BAAF-19B1-9A4719C72B48}"/>
              </a:ext>
            </a:extLst>
          </p:cNvPr>
          <p:cNvSpPr>
            <a:spLocks noGrp="1"/>
          </p:cNvSpPr>
          <p:nvPr>
            <p:ph type="ctrTitle"/>
          </p:nvPr>
        </p:nvSpPr>
        <p:spPr>
          <a:xfrm>
            <a:off x="609600" y="1215884"/>
            <a:ext cx="10972800" cy="2379013"/>
          </a:xfrm>
        </p:spPr>
        <p:txBody>
          <a:bodyPr rtlCol="0" anchor="b">
            <a:normAutofit/>
          </a:bodyPr>
          <a:lstStyle>
            <a:lvl1pPr algn="ctr">
              <a:defRPr sz="6000">
                <a:solidFill>
                  <a:schemeClr val="tx1"/>
                </a:solidFill>
              </a:defRPr>
            </a:lvl1pPr>
          </a:lstStyle>
          <a:p>
            <a:pPr rtl="0"/>
            <a:r>
              <a:rPr lang="es"/>
              <a:t>Haga clic para modificar el estilo de título del patrón</a:t>
            </a:r>
          </a:p>
        </p:txBody>
      </p:sp>
      <p:sp>
        <p:nvSpPr>
          <p:cNvPr id="10" name="Subtítulo 2">
            <a:extLst>
              <a:ext uri="{FF2B5EF4-FFF2-40B4-BE49-F238E27FC236}">
                <a16:creationId xmlns:a16="http://schemas.microsoft.com/office/drawing/2014/main" id="{B61B9004-3C8A-9454-2377-0A58ADD11064}"/>
              </a:ext>
            </a:extLst>
          </p:cNvPr>
          <p:cNvSpPr>
            <a:spLocks noGrp="1"/>
          </p:cNvSpPr>
          <p:nvPr>
            <p:ph type="subTitle" idx="1"/>
          </p:nvPr>
        </p:nvSpPr>
        <p:spPr>
          <a:xfrm>
            <a:off x="1524000" y="3695090"/>
            <a:ext cx="9144000" cy="1029310"/>
          </a:xfrm>
        </p:spPr>
        <p:txBody>
          <a:bodyPr rtlCol="0">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
              <a:t>Haga clic para editar el estilo de subtítulo del patrón</a:t>
            </a:r>
          </a:p>
        </p:txBody>
      </p:sp>
      <p:sp>
        <p:nvSpPr>
          <p:cNvPr id="6" name="Marcador de pie de página 5">
            <a:extLst>
              <a:ext uri="{FF2B5EF4-FFF2-40B4-BE49-F238E27FC236}">
                <a16:creationId xmlns:a16="http://schemas.microsoft.com/office/drawing/2014/main" id="{A0D1CDF6-EB44-5678-B0EF-08B581B13232}"/>
              </a:ext>
            </a:extLst>
          </p:cNvPr>
          <p:cNvSpPr>
            <a:spLocks noGrp="1"/>
          </p:cNvSpPr>
          <p:nvPr>
            <p:ph type="ftr" sz="quarter" idx="11"/>
          </p:nvPr>
        </p:nvSpPr>
        <p:spPr/>
        <p:txBody>
          <a:bodyPr rtlCol="0"/>
          <a:lstStyle>
            <a:lvl1pPr>
              <a:defRPr>
                <a:solidFill>
                  <a:schemeClr val="tx1"/>
                </a:solidFill>
              </a:defRPr>
            </a:lvl1pPr>
          </a:lstStyle>
          <a:p>
            <a:pPr rtl="0"/>
            <a:r>
              <a:rPr lang="es"/>
              <a:t>Ejemplo de Texto de pie de página</a:t>
            </a:r>
          </a:p>
        </p:txBody>
      </p:sp>
      <p:sp>
        <p:nvSpPr>
          <p:cNvPr id="5" name="Marcador de fecha 4">
            <a:extLst>
              <a:ext uri="{FF2B5EF4-FFF2-40B4-BE49-F238E27FC236}">
                <a16:creationId xmlns:a16="http://schemas.microsoft.com/office/drawing/2014/main" id="{261C10FD-386D-733D-548B-ABCCE0CD112E}"/>
              </a:ext>
            </a:extLst>
          </p:cNvPr>
          <p:cNvSpPr>
            <a:spLocks noGrp="1"/>
          </p:cNvSpPr>
          <p:nvPr>
            <p:ph type="dt" sz="half" idx="10"/>
          </p:nvPr>
        </p:nvSpPr>
        <p:spPr/>
        <p:txBody>
          <a:bodyPr rtlCol="0"/>
          <a:lstStyle>
            <a:lvl1pPr>
              <a:defRPr>
                <a:solidFill>
                  <a:schemeClr val="tx1"/>
                </a:solidFill>
              </a:defRPr>
            </a:lvl1pPr>
          </a:lstStyle>
          <a:p>
            <a:pPr rtl="0"/>
            <a:r>
              <a:rPr lang="en-US"/>
              <a:t>25/11/2025</a:t>
            </a:r>
          </a:p>
        </p:txBody>
      </p:sp>
      <p:sp>
        <p:nvSpPr>
          <p:cNvPr id="11" name="Marcador de número de diapositiva 10">
            <a:extLst>
              <a:ext uri="{FF2B5EF4-FFF2-40B4-BE49-F238E27FC236}">
                <a16:creationId xmlns:a16="http://schemas.microsoft.com/office/drawing/2014/main" id="{C99647C5-B8C9-C91C-8056-A758BA2C5D55}"/>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5946275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strucción">
    <p:bg>
      <p:bgRef idx="1001">
        <a:schemeClr val="bg1"/>
      </p:bgRef>
    </p:bg>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id="{CEC02AF0-2629-8770-A541-3F1617189E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ítulo 1">
            <a:extLst>
              <a:ext uri="{FF2B5EF4-FFF2-40B4-BE49-F238E27FC236}">
                <a16:creationId xmlns:a16="http://schemas.microsoft.com/office/drawing/2014/main" id="{D9950417-35F4-F816-8A7A-09C28E5F63A3}"/>
              </a:ext>
            </a:extLst>
          </p:cNvPr>
          <p:cNvSpPr>
            <a:spLocks noGrp="1"/>
          </p:cNvSpPr>
          <p:nvPr>
            <p:ph type="title"/>
          </p:nvPr>
        </p:nvSpPr>
        <p:spPr>
          <a:xfrm>
            <a:off x="612648" y="-1133856"/>
            <a:ext cx="10652760" cy="914400"/>
          </a:xfrm>
        </p:spPr>
        <p:txBody>
          <a:bodyPr rtlCol="0"/>
          <a:lstStyle>
            <a:lvl1pPr>
              <a:defRPr>
                <a:solidFill>
                  <a:schemeClr val="tx1"/>
                </a:solidFill>
              </a:defRPr>
            </a:lvl1pPr>
          </a:lstStyle>
          <a:p>
            <a:pPr rtl="0"/>
            <a:r>
              <a:rPr lang="es"/>
              <a:t>Haga clic para modificar el estilo de título del patrón</a:t>
            </a:r>
          </a:p>
        </p:txBody>
      </p:sp>
      <p:sp>
        <p:nvSpPr>
          <p:cNvPr id="9" name="Marcador de contenido 6">
            <a:extLst>
              <a:ext uri="{FF2B5EF4-FFF2-40B4-BE49-F238E27FC236}">
                <a16:creationId xmlns:a16="http://schemas.microsoft.com/office/drawing/2014/main" id="{85FC488E-5BA5-381F-F5F2-7A6D1B220906}"/>
              </a:ext>
            </a:extLst>
          </p:cNvPr>
          <p:cNvSpPr>
            <a:spLocks noGrp="1"/>
          </p:cNvSpPr>
          <p:nvPr>
            <p:ph sz="quarter" idx="13" hasCustomPrompt="1"/>
          </p:nvPr>
        </p:nvSpPr>
        <p:spPr>
          <a:xfrm>
            <a:off x="381000" y="685800"/>
            <a:ext cx="11430000" cy="5486400"/>
          </a:xfrm>
        </p:spPr>
        <p:txBody>
          <a:bodyPr rtlCol="0" anchor="t">
            <a:normAutofit/>
          </a:bodyPr>
          <a:lstStyle>
            <a:lvl1pPr marL="0" indent="0">
              <a:lnSpc>
                <a:spcPct val="90000"/>
              </a:lnSpc>
              <a:buNone/>
              <a:defRPr sz="8000" b="0">
                <a:solidFill>
                  <a:schemeClr val="tx1"/>
                </a:solidFill>
              </a:defRPr>
            </a:lvl1pPr>
            <a:lvl2pPr marL="228600" indent="0">
              <a:lnSpc>
                <a:spcPct val="90000"/>
              </a:lnSpc>
              <a:buNone/>
              <a:defRPr sz="7200" b="0">
                <a:solidFill>
                  <a:schemeClr val="tx1"/>
                </a:solidFill>
              </a:defRPr>
            </a:lvl2pPr>
            <a:lvl3pPr marL="457200" indent="0">
              <a:lnSpc>
                <a:spcPct val="90000"/>
              </a:lnSpc>
              <a:buNone/>
              <a:defRPr sz="6600" b="0">
                <a:solidFill>
                  <a:schemeClr val="tx1"/>
                </a:solidFill>
              </a:defRPr>
            </a:lvl3pPr>
            <a:lvl4pPr marL="685800" indent="0">
              <a:lnSpc>
                <a:spcPct val="90000"/>
              </a:lnSpc>
              <a:buNone/>
              <a:defRPr sz="6000" b="0">
                <a:solidFill>
                  <a:schemeClr val="tx1"/>
                </a:solidFill>
              </a:defRPr>
            </a:lvl4pPr>
            <a:lvl5pPr marL="914400" indent="0">
              <a:lnSpc>
                <a:spcPct val="90000"/>
              </a:lnSpc>
              <a:buNone/>
              <a:defRPr sz="5400" b="0">
                <a:solidFill>
                  <a:schemeClr val="tx1"/>
                </a:solidFill>
              </a:defRPr>
            </a:lvl5pPr>
          </a:lstStyle>
          <a:p>
            <a:pPr lvl="0" rtl="0"/>
            <a:r>
              <a:rPr lang="es"/>
              <a:t>Haga clic para agregar una instrucción</a:t>
            </a:r>
          </a:p>
          <a:p>
            <a:pPr lvl="1" rtl="0"/>
            <a:r>
              <a:rPr lang="es"/>
              <a:t>Segundo nivel</a:t>
            </a:r>
          </a:p>
          <a:p>
            <a:pPr lvl="2" rtl="0"/>
            <a:r>
              <a:rPr lang="es"/>
              <a:t>Tercer nivel</a:t>
            </a:r>
          </a:p>
          <a:p>
            <a:pPr lvl="3" rtl="0"/>
            <a:r>
              <a:rPr lang="es"/>
              <a:t>Cuarto nivel</a:t>
            </a:r>
          </a:p>
          <a:p>
            <a:pPr lvl="4" rtl="0"/>
            <a:r>
              <a:rPr lang="es"/>
              <a:t>Quinto nivel</a:t>
            </a:r>
          </a:p>
        </p:txBody>
      </p:sp>
      <p:sp>
        <p:nvSpPr>
          <p:cNvPr id="3" name="Marcador de pie de página 2">
            <a:extLst>
              <a:ext uri="{FF2B5EF4-FFF2-40B4-BE49-F238E27FC236}">
                <a16:creationId xmlns:a16="http://schemas.microsoft.com/office/drawing/2014/main" id="{32B6F9AB-D139-2C1F-00CB-9691DC19D504}"/>
              </a:ext>
            </a:extLst>
          </p:cNvPr>
          <p:cNvSpPr>
            <a:spLocks noGrp="1"/>
          </p:cNvSpPr>
          <p:nvPr>
            <p:ph type="ftr" sz="quarter" idx="15"/>
          </p:nvPr>
        </p:nvSpPr>
        <p:spPr/>
        <p:txBody>
          <a:bodyPr rtlCol="0"/>
          <a:lstStyle>
            <a:lvl1pPr>
              <a:defRPr>
                <a:solidFill>
                  <a:schemeClr val="tx1"/>
                </a:solidFill>
              </a:defRPr>
            </a:lvl1pPr>
          </a:lstStyle>
          <a:p>
            <a:pPr rtl="0"/>
            <a:r>
              <a:rPr lang="es"/>
              <a:t>Ejemplo de Texto de pie de página</a:t>
            </a:r>
          </a:p>
        </p:txBody>
      </p:sp>
      <p:sp>
        <p:nvSpPr>
          <p:cNvPr id="2" name="Marcador de fecha 1">
            <a:extLst>
              <a:ext uri="{FF2B5EF4-FFF2-40B4-BE49-F238E27FC236}">
                <a16:creationId xmlns:a16="http://schemas.microsoft.com/office/drawing/2014/main" id="{9E16E803-3D9A-FF7D-784D-8A8F6C972030}"/>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4" name="Marcador de número de diapositiva 3">
            <a:extLst>
              <a:ext uri="{FF2B5EF4-FFF2-40B4-BE49-F238E27FC236}">
                <a16:creationId xmlns:a16="http://schemas.microsoft.com/office/drawing/2014/main" id="{1D8D7C72-3429-AAA8-654F-344ED902B91D}"/>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581965512"/>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strucción 2">
    <p:bg>
      <p:bgPr>
        <a:solidFill>
          <a:schemeClr val="bg1"/>
        </a:solidFill>
        <a:effectLst/>
      </p:bgPr>
    </p:bg>
    <p:spTree>
      <p:nvGrpSpPr>
        <p:cNvPr id="1" name=""/>
        <p:cNvGrpSpPr/>
        <p:nvPr/>
      </p:nvGrpSpPr>
      <p:grpSpPr>
        <a:xfrm>
          <a:off x="0" y="0"/>
          <a:ext cx="0" cy="0"/>
          <a:chOff x="0" y="0"/>
          <a:chExt cx="0" cy="0"/>
        </a:xfrm>
      </p:grpSpPr>
      <p:pic>
        <p:nvPicPr>
          <p:cNvPr id="19" name="Imagen 18" descr="Una imagen borrosa de color azul y rosa&#10;&#10;El contenido generado por inteligencia artificial puede ser incorrecto.">
            <a:extLst>
              <a:ext uri="{FF2B5EF4-FFF2-40B4-BE49-F238E27FC236}">
                <a16:creationId xmlns:a16="http://schemas.microsoft.com/office/drawing/2014/main" id="{CE7B6BE6-8C3C-A057-92EF-B4CC19C0A2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pic>
        <p:nvPicPr>
          <p:cNvPr id="12" name="Gráfico 11">
            <a:extLst>
              <a:ext uri="{FF2B5EF4-FFF2-40B4-BE49-F238E27FC236}">
                <a16:creationId xmlns:a16="http://schemas.microsoft.com/office/drawing/2014/main" id="{484A6C87-FE17-4FCA-F34C-3C6963EBAA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9" name="Título 1">
            <a:extLst>
              <a:ext uri="{FF2B5EF4-FFF2-40B4-BE49-F238E27FC236}">
                <a16:creationId xmlns:a16="http://schemas.microsoft.com/office/drawing/2014/main" id="{DE31E7B3-0420-8F46-6F8C-BEC942469B7F}"/>
              </a:ext>
            </a:extLst>
          </p:cNvPr>
          <p:cNvSpPr>
            <a:spLocks noGrp="1"/>
          </p:cNvSpPr>
          <p:nvPr>
            <p:ph type="title"/>
          </p:nvPr>
        </p:nvSpPr>
        <p:spPr>
          <a:xfrm>
            <a:off x="612648" y="-1133856"/>
            <a:ext cx="10652760" cy="914400"/>
          </a:xfrm>
        </p:spPr>
        <p:txBody>
          <a:bodyPr rtlCol="0"/>
          <a:lstStyle>
            <a:lvl1pPr>
              <a:defRPr>
                <a:solidFill>
                  <a:schemeClr val="tx1"/>
                </a:solidFill>
              </a:defRPr>
            </a:lvl1pPr>
          </a:lstStyle>
          <a:p>
            <a:pPr rtl="0"/>
            <a:r>
              <a:rPr lang="es"/>
              <a:t>Haga clic para modificar el estilo de título del patrón</a:t>
            </a:r>
          </a:p>
        </p:txBody>
      </p:sp>
      <p:sp>
        <p:nvSpPr>
          <p:cNvPr id="10" name="Marcador de contenido 6">
            <a:extLst>
              <a:ext uri="{FF2B5EF4-FFF2-40B4-BE49-F238E27FC236}">
                <a16:creationId xmlns:a16="http://schemas.microsoft.com/office/drawing/2014/main" id="{DF3518DE-0793-421D-B1A4-28B056428663}"/>
              </a:ext>
            </a:extLst>
          </p:cNvPr>
          <p:cNvSpPr>
            <a:spLocks noGrp="1"/>
          </p:cNvSpPr>
          <p:nvPr>
            <p:ph sz="quarter" idx="13" hasCustomPrompt="1"/>
          </p:nvPr>
        </p:nvSpPr>
        <p:spPr>
          <a:xfrm>
            <a:off x="612648" y="1143000"/>
            <a:ext cx="10055352" cy="4572000"/>
          </a:xfrm>
        </p:spPr>
        <p:txBody>
          <a:bodyPr rtlCol="0" anchor="ctr">
            <a:normAutofit/>
          </a:bodyPr>
          <a:lstStyle>
            <a:lvl1pPr marL="0" indent="0">
              <a:lnSpc>
                <a:spcPct val="90000"/>
              </a:lnSpc>
              <a:buNone/>
              <a:defRPr sz="5500" b="0">
                <a:solidFill>
                  <a:schemeClr val="tx1"/>
                </a:solidFill>
              </a:defRPr>
            </a:lvl1pPr>
            <a:lvl2pPr marL="228600" indent="0">
              <a:lnSpc>
                <a:spcPct val="90000"/>
              </a:lnSpc>
              <a:buNone/>
              <a:defRPr sz="5500" b="0">
                <a:solidFill>
                  <a:schemeClr val="tx1"/>
                </a:solidFill>
              </a:defRPr>
            </a:lvl2pPr>
            <a:lvl3pPr marL="457200" indent="0">
              <a:lnSpc>
                <a:spcPct val="90000"/>
              </a:lnSpc>
              <a:buNone/>
              <a:defRPr sz="5500" b="0">
                <a:solidFill>
                  <a:schemeClr val="tx1"/>
                </a:solidFill>
              </a:defRPr>
            </a:lvl3pPr>
            <a:lvl4pPr marL="685800" indent="0">
              <a:lnSpc>
                <a:spcPct val="90000"/>
              </a:lnSpc>
              <a:buNone/>
              <a:defRPr sz="5500" b="0">
                <a:solidFill>
                  <a:schemeClr val="tx1"/>
                </a:solidFill>
              </a:defRPr>
            </a:lvl4pPr>
            <a:lvl5pPr marL="914400" indent="0">
              <a:lnSpc>
                <a:spcPct val="90000"/>
              </a:lnSpc>
              <a:buNone/>
              <a:defRPr sz="5500" b="0">
                <a:solidFill>
                  <a:schemeClr val="tx1"/>
                </a:solidFill>
              </a:defRPr>
            </a:lvl5pPr>
          </a:lstStyle>
          <a:p>
            <a:pPr lvl="0" rtl="0"/>
            <a:r>
              <a:rPr lang="es"/>
              <a:t>Haga clic para agregar una instrucción</a:t>
            </a:r>
          </a:p>
          <a:p>
            <a:pPr lvl="1" rtl="0"/>
            <a:r>
              <a:rPr lang="es"/>
              <a:t>Segundo nivel</a:t>
            </a:r>
          </a:p>
          <a:p>
            <a:pPr lvl="2" rtl="0"/>
            <a:r>
              <a:rPr lang="es"/>
              <a:t>Tercer nivel</a:t>
            </a:r>
          </a:p>
          <a:p>
            <a:pPr lvl="3" rtl="0"/>
            <a:r>
              <a:rPr lang="es"/>
              <a:t>Cuarto nivel</a:t>
            </a:r>
          </a:p>
          <a:p>
            <a:pPr lvl="4" rtl="0"/>
            <a:r>
              <a:rPr lang="es"/>
              <a:t>Quinto nivel</a:t>
            </a:r>
          </a:p>
        </p:txBody>
      </p:sp>
      <p:sp>
        <p:nvSpPr>
          <p:cNvPr id="14" name="Marcador de pie de página 10">
            <a:extLst>
              <a:ext uri="{FF2B5EF4-FFF2-40B4-BE49-F238E27FC236}">
                <a16:creationId xmlns:a16="http://schemas.microsoft.com/office/drawing/2014/main" id="{DEEE13FA-BDB3-D527-0B3C-C5CF32ACA10A}"/>
              </a:ext>
            </a:extLst>
          </p:cNvPr>
          <p:cNvSpPr>
            <a:spLocks noGrp="1"/>
          </p:cNvSpPr>
          <p:nvPr>
            <p:ph type="ftr" sz="quarter" idx="11"/>
          </p:nvPr>
        </p:nvSpPr>
        <p:spPr>
          <a:xfrm>
            <a:off x="381000" y="6310660"/>
            <a:ext cx="3200400" cy="365125"/>
          </a:xfrm>
        </p:spPr>
        <p:txBody>
          <a:bodyPr rtlCol="0"/>
          <a:lstStyle>
            <a:lvl1pPr>
              <a:defRPr>
                <a:solidFill>
                  <a:schemeClr val="tx1"/>
                </a:solidFill>
              </a:defRPr>
            </a:lvl1pPr>
          </a:lstStyle>
          <a:p>
            <a:pPr rtl="0"/>
            <a:r>
              <a:rPr lang="es"/>
              <a:t>Texto de pie de página de muestra</a:t>
            </a:r>
          </a:p>
        </p:txBody>
      </p:sp>
      <p:sp>
        <p:nvSpPr>
          <p:cNvPr id="13" name="Marcador de fecha 5">
            <a:extLst>
              <a:ext uri="{FF2B5EF4-FFF2-40B4-BE49-F238E27FC236}">
                <a16:creationId xmlns:a16="http://schemas.microsoft.com/office/drawing/2014/main" id="{9C18FB6C-6208-7E69-D980-6941C96019C7}"/>
              </a:ext>
            </a:extLst>
          </p:cNvPr>
          <p:cNvSpPr>
            <a:spLocks noGrp="1"/>
          </p:cNvSpPr>
          <p:nvPr>
            <p:ph type="dt" sz="half" idx="10"/>
          </p:nvPr>
        </p:nvSpPr>
        <p:spPr>
          <a:xfrm>
            <a:off x="3631923" y="6310660"/>
            <a:ext cx="1800171" cy="365125"/>
          </a:xfrm>
        </p:spPr>
        <p:txBody>
          <a:bodyPr rtlCol="0"/>
          <a:lstStyle>
            <a:lvl1pPr>
              <a:defRPr>
                <a:solidFill>
                  <a:schemeClr val="tx1"/>
                </a:solidFill>
              </a:defRPr>
            </a:lvl1pPr>
          </a:lstStyle>
          <a:p>
            <a:pPr rtl="0"/>
            <a:r>
              <a:rPr lang="en-US"/>
              <a:t>25/11/2025</a:t>
            </a:r>
          </a:p>
        </p:txBody>
      </p:sp>
      <p:sp>
        <p:nvSpPr>
          <p:cNvPr id="15" name="Marcador de número de diapositiva 11">
            <a:extLst>
              <a:ext uri="{FF2B5EF4-FFF2-40B4-BE49-F238E27FC236}">
                <a16:creationId xmlns:a16="http://schemas.microsoft.com/office/drawing/2014/main" id="{2974FB90-7208-DA12-99DF-FB0A622085E8}"/>
              </a:ext>
            </a:extLst>
          </p:cNvPr>
          <p:cNvSpPr>
            <a:spLocks noGrp="1"/>
          </p:cNvSpPr>
          <p:nvPr>
            <p:ph type="sldNum" sz="quarter" idx="12"/>
          </p:nvPr>
        </p:nvSpPr>
        <p:spPr>
          <a:xfrm>
            <a:off x="5482617" y="6310660"/>
            <a:ext cx="429207" cy="365125"/>
          </a:xfrm>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571367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strucción 3">
    <p:bg>
      <p:bgPr>
        <a:solidFill>
          <a:schemeClr val="bg1"/>
        </a:solidFill>
        <a:effectLst/>
      </p:bgPr>
    </p:bg>
    <p:spTree>
      <p:nvGrpSpPr>
        <p:cNvPr id="1" name=""/>
        <p:cNvGrpSpPr/>
        <p:nvPr/>
      </p:nvGrpSpPr>
      <p:grpSpPr>
        <a:xfrm>
          <a:off x="0" y="0"/>
          <a:ext cx="0" cy="0"/>
          <a:chOff x="0" y="0"/>
          <a:chExt cx="0" cy="0"/>
        </a:xfrm>
      </p:grpSpPr>
      <p:pic>
        <p:nvPicPr>
          <p:cNvPr id="4" name="Imagen 3" descr="Un degradado azul y rosa&#10;&#10;El contenido generado por inteligencia artificial puede ser incorrecto.">
            <a:extLst>
              <a:ext uri="{FF2B5EF4-FFF2-40B4-BE49-F238E27FC236}">
                <a16:creationId xmlns:a16="http://schemas.microsoft.com/office/drawing/2014/main" id="{491DCE33-DB86-6A68-46D1-E4311F4247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áfico 6">
            <a:extLst>
              <a:ext uri="{FF2B5EF4-FFF2-40B4-BE49-F238E27FC236}">
                <a16:creationId xmlns:a16="http://schemas.microsoft.com/office/drawing/2014/main" id="{F1693B94-07E5-638F-52DB-3F8E8D06EF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V="1">
            <a:off x="0" y="0"/>
            <a:ext cx="12192000" cy="6858000"/>
          </a:xfrm>
          <a:prstGeom prst="rect">
            <a:avLst/>
          </a:prstGeom>
        </p:spPr>
      </p:pic>
      <p:sp>
        <p:nvSpPr>
          <p:cNvPr id="9" name="Título 1">
            <a:extLst>
              <a:ext uri="{FF2B5EF4-FFF2-40B4-BE49-F238E27FC236}">
                <a16:creationId xmlns:a16="http://schemas.microsoft.com/office/drawing/2014/main" id="{83C00096-4D67-EB4A-EF93-D6958D6696FD}"/>
              </a:ext>
            </a:extLst>
          </p:cNvPr>
          <p:cNvSpPr>
            <a:spLocks noGrp="1"/>
          </p:cNvSpPr>
          <p:nvPr>
            <p:ph type="title"/>
          </p:nvPr>
        </p:nvSpPr>
        <p:spPr>
          <a:xfrm>
            <a:off x="612648" y="-1133856"/>
            <a:ext cx="10652760" cy="914400"/>
          </a:xfrm>
        </p:spPr>
        <p:txBody>
          <a:bodyPr rtlCol="0"/>
          <a:lstStyle>
            <a:lvl1pPr>
              <a:defRPr>
                <a:solidFill>
                  <a:schemeClr val="tx1"/>
                </a:solidFill>
              </a:defRPr>
            </a:lvl1pPr>
          </a:lstStyle>
          <a:p>
            <a:pPr rtl="0"/>
            <a:r>
              <a:rPr lang="es"/>
              <a:t>Haga clic para modificar el estilo de título del patrón</a:t>
            </a:r>
          </a:p>
        </p:txBody>
      </p:sp>
      <p:sp>
        <p:nvSpPr>
          <p:cNvPr id="10" name="Marcador de contenido 7">
            <a:extLst>
              <a:ext uri="{FF2B5EF4-FFF2-40B4-BE49-F238E27FC236}">
                <a16:creationId xmlns:a16="http://schemas.microsoft.com/office/drawing/2014/main" id="{31C17B51-C5D8-9FDA-8C32-6379D51D8EE1}"/>
              </a:ext>
            </a:extLst>
          </p:cNvPr>
          <p:cNvSpPr>
            <a:spLocks noGrp="1"/>
          </p:cNvSpPr>
          <p:nvPr>
            <p:ph sz="quarter" idx="14" hasCustomPrompt="1"/>
          </p:nvPr>
        </p:nvSpPr>
        <p:spPr>
          <a:xfrm>
            <a:off x="609600" y="1033272"/>
            <a:ext cx="10972800" cy="4782312"/>
          </a:xfrm>
        </p:spPr>
        <p:txBody>
          <a:bodyPr rtlCol="0" anchor="ctr">
            <a:noAutofit/>
          </a:bodyPr>
          <a:lstStyle>
            <a:lvl1pPr marL="0" indent="0">
              <a:lnSpc>
                <a:spcPct val="90000"/>
              </a:lnSpc>
              <a:buNone/>
              <a:defRPr sz="6400" b="0">
                <a:solidFill>
                  <a:schemeClr val="tx1"/>
                </a:solidFill>
              </a:defRPr>
            </a:lvl1pPr>
            <a:lvl2pPr marL="228600" indent="0">
              <a:lnSpc>
                <a:spcPct val="90000"/>
              </a:lnSpc>
              <a:buNone/>
              <a:defRPr sz="6400" b="0">
                <a:solidFill>
                  <a:schemeClr val="tx1"/>
                </a:solidFill>
              </a:defRPr>
            </a:lvl2pPr>
            <a:lvl3pPr marL="457200" indent="0">
              <a:lnSpc>
                <a:spcPct val="90000"/>
              </a:lnSpc>
              <a:buNone/>
              <a:defRPr sz="6400" b="0">
                <a:solidFill>
                  <a:schemeClr val="tx1"/>
                </a:solidFill>
              </a:defRPr>
            </a:lvl3pPr>
            <a:lvl4pPr marL="685800" indent="0">
              <a:lnSpc>
                <a:spcPct val="90000"/>
              </a:lnSpc>
              <a:buNone/>
              <a:defRPr sz="6400" b="0">
                <a:solidFill>
                  <a:schemeClr val="tx1"/>
                </a:solidFill>
              </a:defRPr>
            </a:lvl4pPr>
            <a:lvl5pPr marL="914400" indent="0">
              <a:lnSpc>
                <a:spcPct val="90000"/>
              </a:lnSpc>
              <a:buNone/>
              <a:defRPr sz="6400" b="0">
                <a:solidFill>
                  <a:schemeClr val="tx1"/>
                </a:solidFill>
              </a:defRPr>
            </a:lvl5pPr>
          </a:lstStyle>
          <a:p>
            <a:pPr lvl="0" rtl="0"/>
            <a:r>
              <a:rPr lang="es"/>
              <a:t>Haga clic para agregar la instrucción</a:t>
            </a:r>
          </a:p>
          <a:p>
            <a:pPr lvl="1" rtl="0"/>
            <a:r>
              <a:rPr lang="es"/>
              <a:t>Segundo nivel</a:t>
            </a:r>
          </a:p>
          <a:p>
            <a:pPr lvl="2" rtl="0"/>
            <a:r>
              <a:rPr lang="es"/>
              <a:t>Tercer nivel</a:t>
            </a:r>
          </a:p>
          <a:p>
            <a:pPr lvl="3" rtl="0"/>
            <a:r>
              <a:rPr lang="es"/>
              <a:t>Cuarto nivel</a:t>
            </a:r>
          </a:p>
          <a:p>
            <a:pPr lvl="4" rtl="0"/>
            <a:r>
              <a:rPr lang="es"/>
              <a:t>Quinto nivel</a:t>
            </a:r>
          </a:p>
        </p:txBody>
      </p:sp>
      <p:sp>
        <p:nvSpPr>
          <p:cNvPr id="12" name="Marcador de pie de página 10">
            <a:extLst>
              <a:ext uri="{FF2B5EF4-FFF2-40B4-BE49-F238E27FC236}">
                <a16:creationId xmlns:a16="http://schemas.microsoft.com/office/drawing/2014/main" id="{AA8A51AA-D903-8E6D-7A27-9C5C903CA8CD}"/>
              </a:ext>
            </a:extLst>
          </p:cNvPr>
          <p:cNvSpPr>
            <a:spLocks noGrp="1"/>
          </p:cNvSpPr>
          <p:nvPr>
            <p:ph type="ftr" sz="quarter" idx="11"/>
          </p:nvPr>
        </p:nvSpPr>
        <p:spPr>
          <a:xfrm>
            <a:off x="6280176" y="6310660"/>
            <a:ext cx="3200400" cy="365125"/>
          </a:xfrm>
        </p:spPr>
        <p:txBody>
          <a:bodyPr rtlCol="0"/>
          <a:lstStyle>
            <a:lvl1pPr>
              <a:defRPr>
                <a:solidFill>
                  <a:schemeClr val="tx1"/>
                </a:solidFill>
              </a:defRPr>
            </a:lvl1pPr>
          </a:lstStyle>
          <a:p>
            <a:pPr rtl="0"/>
            <a:r>
              <a:rPr lang="es"/>
              <a:t>Texto de pie de página de muestra</a:t>
            </a:r>
          </a:p>
        </p:txBody>
      </p:sp>
      <p:sp>
        <p:nvSpPr>
          <p:cNvPr id="11" name="Marcador de fecha 5">
            <a:extLst>
              <a:ext uri="{FF2B5EF4-FFF2-40B4-BE49-F238E27FC236}">
                <a16:creationId xmlns:a16="http://schemas.microsoft.com/office/drawing/2014/main" id="{0E4B77C0-0757-7A67-1229-339B6B028EE8}"/>
              </a:ext>
            </a:extLst>
          </p:cNvPr>
          <p:cNvSpPr>
            <a:spLocks noGrp="1"/>
          </p:cNvSpPr>
          <p:nvPr>
            <p:ph type="dt" sz="half" idx="10"/>
          </p:nvPr>
        </p:nvSpPr>
        <p:spPr>
          <a:xfrm>
            <a:off x="9531099" y="6310660"/>
            <a:ext cx="1800171" cy="365125"/>
          </a:xfrm>
        </p:spPr>
        <p:txBody>
          <a:bodyPr rtlCol="0"/>
          <a:lstStyle>
            <a:lvl1pPr>
              <a:defRPr>
                <a:solidFill>
                  <a:schemeClr val="tx1"/>
                </a:solidFill>
              </a:defRPr>
            </a:lvl1pPr>
          </a:lstStyle>
          <a:p>
            <a:pPr rtl="0"/>
            <a:r>
              <a:rPr lang="en-US"/>
              <a:t>25/11/2025</a:t>
            </a:r>
          </a:p>
        </p:txBody>
      </p:sp>
      <p:sp>
        <p:nvSpPr>
          <p:cNvPr id="13" name="Marcador de número de diapositiva 11">
            <a:extLst>
              <a:ext uri="{FF2B5EF4-FFF2-40B4-BE49-F238E27FC236}">
                <a16:creationId xmlns:a16="http://schemas.microsoft.com/office/drawing/2014/main" id="{CE7C30F9-ABE8-80D2-2ACF-54336CEF09A9}"/>
              </a:ext>
            </a:extLst>
          </p:cNvPr>
          <p:cNvSpPr>
            <a:spLocks noGrp="1"/>
          </p:cNvSpPr>
          <p:nvPr>
            <p:ph type="sldNum" sz="quarter" idx="12"/>
          </p:nvPr>
        </p:nvSpPr>
        <p:spPr>
          <a:xfrm>
            <a:off x="11381793" y="6310660"/>
            <a:ext cx="429207" cy="365125"/>
          </a:xfrm>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4850818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strucción 4">
    <p:bg>
      <p:bgRef idx="1001">
        <a:schemeClr val="bg1"/>
      </p:bgRef>
    </p:bg>
    <p:spTree>
      <p:nvGrpSpPr>
        <p:cNvPr id="1" name=""/>
        <p:cNvGrpSpPr/>
        <p:nvPr/>
      </p:nvGrpSpPr>
      <p:grpSpPr>
        <a:xfrm>
          <a:off x="0" y="0"/>
          <a:ext cx="0" cy="0"/>
          <a:chOff x="0" y="0"/>
          <a:chExt cx="0" cy="0"/>
        </a:xfrm>
      </p:grpSpPr>
      <p:pic>
        <p:nvPicPr>
          <p:cNvPr id="15" name="Imagen 14" descr="Un primer plano de un fondo rosa y azul&#10;&#10;El contenido generado por inteligencia artificial puede ser incorrecto.">
            <a:extLst>
              <a:ext uri="{FF2B5EF4-FFF2-40B4-BE49-F238E27FC236}">
                <a16:creationId xmlns:a16="http://schemas.microsoft.com/office/drawing/2014/main" id="{A952B0CF-23BF-A911-17B4-65E745DA69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rtlCol="0"/>
          <a:lstStyle>
            <a:lvl1pPr>
              <a:defRPr>
                <a:solidFill>
                  <a:schemeClr val="tx1"/>
                </a:solidFill>
              </a:defRPr>
            </a:lvl1pPr>
          </a:lstStyle>
          <a:p>
            <a:pPr rtl="0"/>
            <a:r>
              <a:rPr lang="es"/>
              <a:t>Haga clic para modificar el estilo de título del patrón</a:t>
            </a:r>
          </a:p>
        </p:txBody>
      </p:sp>
      <p:sp>
        <p:nvSpPr>
          <p:cNvPr id="7" name="Marcador de contenido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81000" y="685800"/>
            <a:ext cx="9372600" cy="5486400"/>
          </a:xfrm>
        </p:spPr>
        <p:txBody>
          <a:bodyPr vert="horz" lIns="91440" tIns="45720" rIns="91440" bIns="45720" rtlCol="0" anchor="ctr">
            <a:normAutofit/>
          </a:bodyPr>
          <a:lstStyle>
            <a:lvl1pPr marL="0" indent="0">
              <a:lnSpc>
                <a:spcPct val="90000"/>
              </a:lnSpc>
              <a:buNone/>
              <a:defRPr lang="en-US" sz="6600" b="0" dirty="0">
                <a:solidFill>
                  <a:schemeClr val="tx1"/>
                </a:solidFill>
              </a:defRPr>
            </a:lvl1pPr>
            <a:lvl2pPr marL="228600" indent="0">
              <a:lnSpc>
                <a:spcPct val="90000"/>
              </a:lnSpc>
              <a:buNone/>
              <a:defRPr lang="en-US" sz="6600" b="0" dirty="0">
                <a:solidFill>
                  <a:schemeClr val="tx1"/>
                </a:solidFill>
              </a:defRPr>
            </a:lvl2pPr>
            <a:lvl3pPr marL="457200" indent="0">
              <a:lnSpc>
                <a:spcPct val="90000"/>
              </a:lnSpc>
              <a:buNone/>
              <a:defRPr lang="en-US" sz="6600" b="0" dirty="0">
                <a:solidFill>
                  <a:schemeClr val="tx1"/>
                </a:solidFill>
              </a:defRPr>
            </a:lvl3pPr>
            <a:lvl4pPr marL="685800" indent="0">
              <a:lnSpc>
                <a:spcPct val="90000"/>
              </a:lnSpc>
              <a:buNone/>
              <a:defRPr lang="en-US" sz="6600" b="0" dirty="0">
                <a:solidFill>
                  <a:schemeClr val="tx1"/>
                </a:solidFill>
              </a:defRPr>
            </a:lvl4pPr>
            <a:lvl5pPr marL="914400" indent="0">
              <a:lnSpc>
                <a:spcPct val="90000"/>
              </a:lnSpc>
              <a:buNone/>
              <a:defRPr lang="en-US" sz="6600" b="0" dirty="0">
                <a:solidFill>
                  <a:schemeClr val="tx1"/>
                </a:solidFill>
              </a:defRPr>
            </a:lvl5pPr>
          </a:lstStyle>
          <a:p>
            <a:pPr lvl="0" rtl="0"/>
            <a:r>
              <a:rPr lang="es"/>
              <a:t>Haga clic para agregar una instrucción</a:t>
            </a:r>
          </a:p>
          <a:p>
            <a:pPr lvl="1" rtl="0"/>
            <a:r>
              <a:rPr lang="es"/>
              <a:t>Segundo nivel</a:t>
            </a:r>
          </a:p>
          <a:p>
            <a:pPr lvl="2" rtl="0"/>
            <a:r>
              <a:rPr lang="es"/>
              <a:t>Tercer nivel</a:t>
            </a:r>
          </a:p>
          <a:p>
            <a:pPr lvl="3" rtl="0"/>
            <a:r>
              <a:rPr lang="es"/>
              <a:t>Cuarto nivel</a:t>
            </a:r>
          </a:p>
          <a:p>
            <a:pPr lvl="4" rtl="0"/>
            <a:r>
              <a:rPr lang="es"/>
              <a:t>Quinto nivel</a:t>
            </a:r>
          </a:p>
        </p:txBody>
      </p:sp>
      <p:sp>
        <p:nvSpPr>
          <p:cNvPr id="9" name="Marcador de pie de página 8">
            <a:extLst>
              <a:ext uri="{FF2B5EF4-FFF2-40B4-BE49-F238E27FC236}">
                <a16:creationId xmlns:a16="http://schemas.microsoft.com/office/drawing/2014/main" id="{C503F50B-48B9-3C55-0C29-C87157D9F962}"/>
              </a:ext>
            </a:extLst>
          </p:cNvPr>
          <p:cNvSpPr>
            <a:spLocks noGrp="1"/>
          </p:cNvSpPr>
          <p:nvPr>
            <p:ph type="ftr" sz="quarter" idx="15"/>
          </p:nvPr>
        </p:nvSpPr>
        <p:spPr/>
        <p:txBody>
          <a:bodyPr rtlCol="0"/>
          <a:lstStyle>
            <a:lvl1pPr>
              <a:defRPr>
                <a:solidFill>
                  <a:schemeClr val="tx1"/>
                </a:solidFill>
              </a:defRPr>
            </a:lvl1pPr>
          </a:lstStyle>
          <a:p>
            <a:pPr rtl="0"/>
            <a:r>
              <a:rPr lang="es"/>
              <a:t>Ejemplo de Texto de pie de página</a:t>
            </a:r>
          </a:p>
        </p:txBody>
      </p:sp>
      <p:sp>
        <p:nvSpPr>
          <p:cNvPr id="8" name="Marcador de fecha 7">
            <a:extLst>
              <a:ext uri="{FF2B5EF4-FFF2-40B4-BE49-F238E27FC236}">
                <a16:creationId xmlns:a16="http://schemas.microsoft.com/office/drawing/2014/main" id="{ED5A1179-499E-2F89-CD63-EB8B1F4CAFB3}"/>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10" name="Marcador de número de diapositiva 9">
            <a:extLst>
              <a:ext uri="{FF2B5EF4-FFF2-40B4-BE49-F238E27FC236}">
                <a16:creationId xmlns:a16="http://schemas.microsoft.com/office/drawing/2014/main" id="{6C338948-5206-2009-502E-8521B0EB3190}"/>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360596311"/>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ita">
    <p:bg>
      <p:bgPr>
        <a:solidFill>
          <a:schemeClr val="bg1"/>
        </a:solidFill>
        <a:effectLst/>
      </p:bgPr>
    </p:bg>
    <p:spTree>
      <p:nvGrpSpPr>
        <p:cNvPr id="1" name=""/>
        <p:cNvGrpSpPr/>
        <p:nvPr/>
      </p:nvGrpSpPr>
      <p:grpSpPr>
        <a:xfrm>
          <a:off x="0" y="0"/>
          <a:ext cx="0" cy="0"/>
          <a:chOff x="0" y="0"/>
          <a:chExt cx="0" cy="0"/>
        </a:xfrm>
      </p:grpSpPr>
      <p:pic>
        <p:nvPicPr>
          <p:cNvPr id="10" name="Imagen 9" descr="Una imagen borrosa de un degradado azul y rosa&#10;&#10;El contenido generado por inteligencia artificial puede ser incorrecto.">
            <a:extLst>
              <a:ext uri="{FF2B5EF4-FFF2-40B4-BE49-F238E27FC236}">
                <a16:creationId xmlns:a16="http://schemas.microsoft.com/office/drawing/2014/main" id="{18F0C9B0-AF1D-9CFD-7855-74E7CE9B3A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ítulo 7">
            <a:extLst>
              <a:ext uri="{FF2B5EF4-FFF2-40B4-BE49-F238E27FC236}">
                <a16:creationId xmlns:a16="http://schemas.microsoft.com/office/drawing/2014/main" id="{74D1B34B-D7BF-2028-43E6-ED370A44C4A4}"/>
              </a:ext>
            </a:extLst>
          </p:cNvPr>
          <p:cNvSpPr>
            <a:spLocks noGrp="1"/>
          </p:cNvSpPr>
          <p:nvPr>
            <p:ph type="title" hasCustomPrompt="1"/>
          </p:nvPr>
        </p:nvSpPr>
        <p:spPr>
          <a:xfrm>
            <a:off x="1066800" y="4844735"/>
            <a:ext cx="5029200" cy="908365"/>
          </a:xfrm>
        </p:spPr>
        <p:txBody>
          <a:bodyPr rtlCol="0">
            <a:normAutofit/>
          </a:bodyPr>
          <a:lstStyle>
            <a:lvl1pPr>
              <a:lnSpc>
                <a:spcPct val="120000"/>
              </a:lnSpc>
              <a:defRPr sz="2000" cap="all" baseline="0">
                <a:latin typeface="+mn-lt"/>
              </a:defRPr>
            </a:lvl1pPr>
          </a:lstStyle>
          <a:p>
            <a:pPr rtl="0"/>
            <a:r>
              <a:rPr lang="es"/>
              <a:t>Autor de la cita</a:t>
            </a:r>
          </a:p>
        </p:txBody>
      </p:sp>
      <p:sp>
        <p:nvSpPr>
          <p:cNvPr id="5" name="Marcador de contenido 6">
            <a:extLst>
              <a:ext uri="{FF2B5EF4-FFF2-40B4-BE49-F238E27FC236}">
                <a16:creationId xmlns:a16="http://schemas.microsoft.com/office/drawing/2014/main" id="{1F645DC6-13F2-2059-DFE2-83FA308EE884}"/>
              </a:ext>
            </a:extLst>
          </p:cNvPr>
          <p:cNvSpPr>
            <a:spLocks noGrp="1"/>
          </p:cNvSpPr>
          <p:nvPr>
            <p:ph sz="quarter" idx="13" hasCustomPrompt="1"/>
          </p:nvPr>
        </p:nvSpPr>
        <p:spPr>
          <a:xfrm>
            <a:off x="1066800" y="1600200"/>
            <a:ext cx="9601200" cy="3200400"/>
          </a:xfrm>
        </p:spPr>
        <p:txBody>
          <a:bodyPr rtlCol="0" anchor="ctr">
            <a:normAutofit/>
          </a:bodyPr>
          <a:lstStyle>
            <a:lvl1pPr marL="164592" indent="-164592">
              <a:lnSpc>
                <a:spcPct val="100000"/>
              </a:lnSpc>
              <a:spcBef>
                <a:spcPts val="0"/>
              </a:spcBef>
              <a:buNone/>
              <a:defRPr sz="5400" b="0" i="0">
                <a:solidFill>
                  <a:schemeClr val="tx1"/>
                </a:solidFill>
                <a:latin typeface="+mj-lt"/>
                <a:cs typeface="Biome" panose="020B0503030204020804" pitchFamily="34" charset="0"/>
              </a:defRPr>
            </a:lvl1pPr>
          </a:lstStyle>
          <a:p>
            <a:pPr lvl="0" rtl="0"/>
            <a:r>
              <a:rPr lang="es"/>
              <a:t>Haga clic para agregar cita</a:t>
            </a:r>
          </a:p>
        </p:txBody>
      </p:sp>
      <p:sp>
        <p:nvSpPr>
          <p:cNvPr id="6" name="Marcador de pie de página 5">
            <a:extLst>
              <a:ext uri="{FF2B5EF4-FFF2-40B4-BE49-F238E27FC236}">
                <a16:creationId xmlns:a16="http://schemas.microsoft.com/office/drawing/2014/main" id="{E3D509C4-DABE-4B7F-40EF-4DA2C790862E}"/>
              </a:ext>
            </a:extLst>
          </p:cNvPr>
          <p:cNvSpPr>
            <a:spLocks noGrp="1"/>
          </p:cNvSpPr>
          <p:nvPr>
            <p:ph type="ftr" sz="quarter" idx="15"/>
          </p:nvPr>
        </p:nvSpPr>
        <p:spPr/>
        <p:txBody>
          <a:bodyPr rtlCol="0"/>
          <a:lstStyle/>
          <a:p>
            <a:pPr rtl="0"/>
            <a:r>
              <a:rPr lang="es"/>
              <a:t>Texto de pie de página de muestra</a:t>
            </a:r>
          </a:p>
        </p:txBody>
      </p:sp>
      <p:sp>
        <p:nvSpPr>
          <p:cNvPr id="3" name="Marcador de fecha 2">
            <a:extLst>
              <a:ext uri="{FF2B5EF4-FFF2-40B4-BE49-F238E27FC236}">
                <a16:creationId xmlns:a16="http://schemas.microsoft.com/office/drawing/2014/main" id="{B7F29BF7-2AD1-B9DE-EEC6-83A22292A1C6}"/>
              </a:ext>
            </a:extLst>
          </p:cNvPr>
          <p:cNvSpPr>
            <a:spLocks noGrp="1"/>
          </p:cNvSpPr>
          <p:nvPr>
            <p:ph type="dt" sz="half" idx="14"/>
          </p:nvPr>
        </p:nvSpPr>
        <p:spPr/>
        <p:txBody>
          <a:bodyPr rtlCol="0"/>
          <a:lstStyle/>
          <a:p>
            <a:pPr rtl="0"/>
            <a:r>
              <a:rPr lang="en-US"/>
              <a:t>25/11/2025</a:t>
            </a:r>
          </a:p>
        </p:txBody>
      </p:sp>
      <p:sp>
        <p:nvSpPr>
          <p:cNvPr id="7" name="Marcador de número de diapositiva 6">
            <a:extLst>
              <a:ext uri="{FF2B5EF4-FFF2-40B4-BE49-F238E27FC236}">
                <a16:creationId xmlns:a16="http://schemas.microsoft.com/office/drawing/2014/main" id="{7A93B82C-1E23-A361-E81B-EC0F4E0B205F}"/>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4165654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ita 2">
    <p:bg>
      <p:bgPr>
        <a:solidFill>
          <a:schemeClr val="bg1"/>
        </a:solidFill>
        <a:effectLst/>
      </p:bgPr>
    </p:bg>
    <p:spTree>
      <p:nvGrpSpPr>
        <p:cNvPr id="1" name=""/>
        <p:cNvGrpSpPr/>
        <p:nvPr/>
      </p:nvGrpSpPr>
      <p:grpSpPr>
        <a:xfrm>
          <a:off x="0" y="0"/>
          <a:ext cx="0" cy="0"/>
          <a:chOff x="0" y="0"/>
          <a:chExt cx="0" cy="0"/>
        </a:xfrm>
      </p:grpSpPr>
      <p:pic>
        <p:nvPicPr>
          <p:cNvPr id="9" name="Imagen 8" descr="Un primer plano de un fondo púrpura y rosa&#10;&#10;El contenido generado por inteligencia artificial puede ser incorrecto.">
            <a:extLst>
              <a:ext uri="{FF2B5EF4-FFF2-40B4-BE49-F238E27FC236}">
                <a16:creationId xmlns:a16="http://schemas.microsoft.com/office/drawing/2014/main" id="{09A46DC2-ADBE-3172-A0EF-A2567FA9E8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Gráfico 7">
            <a:extLst>
              <a:ext uri="{FF2B5EF4-FFF2-40B4-BE49-F238E27FC236}">
                <a16:creationId xmlns:a16="http://schemas.microsoft.com/office/drawing/2014/main" id="{66A2100B-5C8E-46D9-F837-A55BB181D002}"/>
              </a:ext>
            </a:extLst>
          </p:cNvPr>
          <p:cNvSpPr/>
          <p:nvPr/>
        </p:nvSpPr>
        <p:spPr>
          <a:xfrm>
            <a:off x="2702" y="0"/>
            <a:ext cx="12185680" cy="6858000"/>
          </a:xfrm>
          <a:custGeom>
            <a:avLst/>
            <a:gdLst>
              <a:gd name="connsiteX0" fmla="*/ 12185680 w 12185680"/>
              <a:gd name="connsiteY0" fmla="*/ 6858000 h 6858000"/>
              <a:gd name="connsiteX1" fmla="*/ 0 w 12185680"/>
              <a:gd name="connsiteY1" fmla="*/ 6858000 h 6858000"/>
              <a:gd name="connsiteX2" fmla="*/ 0 w 12185680"/>
              <a:gd name="connsiteY2" fmla="*/ 0 h 6858000"/>
              <a:gd name="connsiteX3" fmla="*/ 12185680 w 12185680"/>
              <a:gd name="connsiteY3" fmla="*/ 0 h 6858000"/>
              <a:gd name="connsiteX4" fmla="*/ 12185680 w 12185680"/>
              <a:gd name="connsiteY4" fmla="*/ 6858000 h 6858000"/>
              <a:gd name="connsiteX5" fmla="*/ 1415314 w 12185680"/>
              <a:gd name="connsiteY5" fmla="*/ 152400 h 6858000"/>
              <a:gd name="connsiteX6" fmla="*/ 1066246 w 12185680"/>
              <a:gd name="connsiteY6" fmla="*/ 501650 h 6858000"/>
              <a:gd name="connsiteX7" fmla="*/ 1066246 w 12185680"/>
              <a:gd name="connsiteY7" fmla="*/ 1716595 h 6858000"/>
              <a:gd name="connsiteX8" fmla="*/ 717178 w 12185680"/>
              <a:gd name="connsiteY8" fmla="*/ 2065845 h 6858000"/>
              <a:gd name="connsiteX9" fmla="*/ 501389 w 12185680"/>
              <a:gd name="connsiteY9" fmla="*/ 2065845 h 6858000"/>
              <a:gd name="connsiteX10" fmla="*/ 152321 w 12185680"/>
              <a:gd name="connsiteY10" fmla="*/ 2415096 h 6858000"/>
              <a:gd name="connsiteX11" fmla="*/ 152321 w 12185680"/>
              <a:gd name="connsiteY11" fmla="*/ 6356350 h 6858000"/>
              <a:gd name="connsiteX12" fmla="*/ 501389 w 12185680"/>
              <a:gd name="connsiteY12" fmla="*/ 6705600 h 6858000"/>
              <a:gd name="connsiteX13" fmla="*/ 6657710 w 12185680"/>
              <a:gd name="connsiteY13" fmla="*/ 6705600 h 6858000"/>
              <a:gd name="connsiteX14" fmla="*/ 7006778 w 12185680"/>
              <a:gd name="connsiteY14" fmla="*/ 6356350 h 6858000"/>
              <a:gd name="connsiteX15" fmla="*/ 7006778 w 12185680"/>
              <a:gd name="connsiteY15" fmla="*/ 5615496 h 6858000"/>
              <a:gd name="connsiteX16" fmla="*/ 7355846 w 12185680"/>
              <a:gd name="connsiteY16" fmla="*/ 5266246 h 6858000"/>
              <a:gd name="connsiteX17" fmla="*/ 11684292 w 12185680"/>
              <a:gd name="connsiteY17" fmla="*/ 5266246 h 6858000"/>
              <a:gd name="connsiteX18" fmla="*/ 12033360 w 12185680"/>
              <a:gd name="connsiteY18" fmla="*/ 4916996 h 6858000"/>
              <a:gd name="connsiteX19" fmla="*/ 12033360 w 12185680"/>
              <a:gd name="connsiteY19" fmla="*/ 1043496 h 6858000"/>
              <a:gd name="connsiteX20" fmla="*/ 11684292 w 12185680"/>
              <a:gd name="connsiteY20" fmla="*/ 694246 h 6858000"/>
              <a:gd name="connsiteX21" fmla="*/ 10476261 w 12185680"/>
              <a:gd name="connsiteY21" fmla="*/ 694246 h 6858000"/>
              <a:gd name="connsiteX22" fmla="*/ 10205575 w 12185680"/>
              <a:gd name="connsiteY22" fmla="*/ 430318 h 6858000"/>
              <a:gd name="connsiteX23" fmla="*/ 10205385 w 12185680"/>
              <a:gd name="connsiteY23" fmla="*/ 416328 h 6858000"/>
              <a:gd name="connsiteX24" fmla="*/ 9934698 w 12185680"/>
              <a:gd name="connsiteY24" fmla="*/ 152400 h 6858000"/>
              <a:gd name="connsiteX25" fmla="*/ 1415314 w 12185680"/>
              <a:gd name="connsiteY25" fmla="*/ 1524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85680" h="6858000">
                <a:moveTo>
                  <a:pt x="12185680" y="6858000"/>
                </a:moveTo>
                <a:lnTo>
                  <a:pt x="0" y="6858000"/>
                </a:lnTo>
                <a:lnTo>
                  <a:pt x="0" y="0"/>
                </a:lnTo>
                <a:lnTo>
                  <a:pt x="12185680" y="0"/>
                </a:lnTo>
                <a:lnTo>
                  <a:pt x="12185680" y="6858000"/>
                </a:lnTo>
                <a:close/>
                <a:moveTo>
                  <a:pt x="1415314" y="152400"/>
                </a:moveTo>
                <a:cubicBezTo>
                  <a:pt x="1222527" y="152400"/>
                  <a:pt x="1066246" y="308764"/>
                  <a:pt x="1066246" y="501650"/>
                </a:cubicBezTo>
                <a:lnTo>
                  <a:pt x="1066246" y="1716595"/>
                </a:lnTo>
                <a:cubicBezTo>
                  <a:pt x="1066246" y="1909483"/>
                  <a:pt x="909959" y="2065845"/>
                  <a:pt x="717178" y="2065845"/>
                </a:cubicBezTo>
                <a:lnTo>
                  <a:pt x="501389" y="2065845"/>
                </a:lnTo>
                <a:cubicBezTo>
                  <a:pt x="308604" y="2065845"/>
                  <a:pt x="152321" y="2222208"/>
                  <a:pt x="152321" y="2415096"/>
                </a:cubicBezTo>
                <a:lnTo>
                  <a:pt x="152321" y="6356350"/>
                </a:lnTo>
                <a:cubicBezTo>
                  <a:pt x="152321" y="6549263"/>
                  <a:pt x="308604" y="6705600"/>
                  <a:pt x="501389" y="6705600"/>
                </a:cubicBezTo>
                <a:lnTo>
                  <a:pt x="6657710" y="6705600"/>
                </a:lnTo>
                <a:cubicBezTo>
                  <a:pt x="6850459" y="6705600"/>
                  <a:pt x="7006778" y="6549263"/>
                  <a:pt x="7006778" y="6356350"/>
                </a:cubicBezTo>
                <a:lnTo>
                  <a:pt x="7006778" y="5615496"/>
                </a:lnTo>
                <a:cubicBezTo>
                  <a:pt x="7006778" y="5422608"/>
                  <a:pt x="7163034" y="5266246"/>
                  <a:pt x="7355846" y="5266246"/>
                </a:cubicBezTo>
                <a:lnTo>
                  <a:pt x="11684292" y="5266246"/>
                </a:lnTo>
                <a:cubicBezTo>
                  <a:pt x="11877041" y="5266246"/>
                  <a:pt x="12033360" y="5109883"/>
                  <a:pt x="12033360" y="4916996"/>
                </a:cubicBezTo>
                <a:lnTo>
                  <a:pt x="12033360" y="1043496"/>
                </a:lnTo>
                <a:cubicBezTo>
                  <a:pt x="12033360" y="850608"/>
                  <a:pt x="11877041" y="694246"/>
                  <a:pt x="11684292" y="694246"/>
                </a:cubicBezTo>
                <a:lnTo>
                  <a:pt x="10476261" y="694246"/>
                </a:lnTo>
                <a:cubicBezTo>
                  <a:pt x="10329082" y="694246"/>
                  <a:pt x="10209256" y="576712"/>
                  <a:pt x="10205575" y="430318"/>
                </a:cubicBezTo>
                <a:lnTo>
                  <a:pt x="10205385" y="416328"/>
                </a:lnTo>
                <a:cubicBezTo>
                  <a:pt x="10201703" y="269934"/>
                  <a:pt x="10081941" y="152400"/>
                  <a:pt x="9934698" y="152400"/>
                </a:cubicBezTo>
                <a:lnTo>
                  <a:pt x="1415314" y="152400"/>
                </a:lnTo>
                <a:close/>
              </a:path>
            </a:pathLst>
          </a:custGeom>
          <a:solidFill>
            <a:schemeClr val="bg1"/>
          </a:solidFill>
          <a:ln w="6347" cap="flat">
            <a:noFill/>
            <a:prstDash val="solid"/>
            <a:miter/>
          </a:ln>
        </p:spPr>
        <p:txBody>
          <a:bodyPr rtlCol="0" anchor="ctr"/>
          <a:lstStyle/>
          <a:p>
            <a:pPr rtl="0"/>
            <a:endParaRPr lang="en-US"/>
          </a:p>
        </p:txBody>
      </p:sp>
      <p:sp>
        <p:nvSpPr>
          <p:cNvPr id="3" name="Título 2">
            <a:extLst>
              <a:ext uri="{FF2B5EF4-FFF2-40B4-BE49-F238E27FC236}">
                <a16:creationId xmlns:a16="http://schemas.microsoft.com/office/drawing/2014/main" id="{19A82F1C-EC6C-9A58-5333-DAA0CCC0D9E7}"/>
              </a:ext>
            </a:extLst>
          </p:cNvPr>
          <p:cNvSpPr>
            <a:spLocks noGrp="1"/>
          </p:cNvSpPr>
          <p:nvPr>
            <p:ph type="title" hasCustomPrompt="1"/>
          </p:nvPr>
        </p:nvSpPr>
        <p:spPr>
          <a:xfrm>
            <a:off x="7467600" y="5410201"/>
            <a:ext cx="4343400" cy="1295400"/>
          </a:xfrm>
        </p:spPr>
        <p:txBody>
          <a:bodyPr rtlCol="0" anchor="ctr">
            <a:normAutofit/>
          </a:bodyPr>
          <a:lstStyle>
            <a:lvl1pPr>
              <a:lnSpc>
                <a:spcPct val="120000"/>
              </a:lnSpc>
              <a:defRPr sz="2000" cap="all" baseline="0">
                <a:latin typeface="+mn-lt"/>
              </a:defRPr>
            </a:lvl1pPr>
          </a:lstStyle>
          <a:p>
            <a:pPr rtl="0"/>
            <a:r>
              <a:rPr lang="es"/>
              <a:t>Autor de la cita</a:t>
            </a:r>
          </a:p>
        </p:txBody>
      </p:sp>
      <p:sp>
        <p:nvSpPr>
          <p:cNvPr id="5" name="Marcador de contenido 6">
            <a:extLst>
              <a:ext uri="{FF2B5EF4-FFF2-40B4-BE49-F238E27FC236}">
                <a16:creationId xmlns:a16="http://schemas.microsoft.com/office/drawing/2014/main" id="{7370BB19-9C3E-4752-84BE-FE86850C4FE1}"/>
              </a:ext>
            </a:extLst>
          </p:cNvPr>
          <p:cNvSpPr>
            <a:spLocks noGrp="1"/>
          </p:cNvSpPr>
          <p:nvPr>
            <p:ph sz="quarter" idx="13" hasCustomPrompt="1"/>
          </p:nvPr>
        </p:nvSpPr>
        <p:spPr>
          <a:xfrm>
            <a:off x="1524000" y="1600200"/>
            <a:ext cx="9144000" cy="3200400"/>
          </a:xfrm>
        </p:spPr>
        <p:txBody>
          <a:bodyPr rtlCol="0" anchor="ctr">
            <a:normAutofit/>
          </a:bodyPr>
          <a:lstStyle>
            <a:lvl1pPr marL="164592" indent="-164592">
              <a:lnSpc>
                <a:spcPct val="100000"/>
              </a:lnSpc>
              <a:spcBef>
                <a:spcPts val="0"/>
              </a:spcBef>
              <a:buNone/>
              <a:defRPr sz="5400" b="0" i="0">
                <a:solidFill>
                  <a:schemeClr val="tx1"/>
                </a:solidFill>
                <a:latin typeface="+mj-lt"/>
                <a:cs typeface="Biome" panose="020B0503030204020804" pitchFamily="34" charset="0"/>
              </a:defRPr>
            </a:lvl1pPr>
          </a:lstStyle>
          <a:p>
            <a:pPr lvl="0" rtl="0"/>
            <a:r>
              <a:rPr lang="es"/>
              <a:t>Haga clic para agregar cita</a:t>
            </a:r>
          </a:p>
        </p:txBody>
      </p:sp>
    </p:spTree>
    <p:extLst>
      <p:ext uri="{BB962C8B-B14F-4D97-AF65-F5344CB8AC3E}">
        <p14:creationId xmlns:p14="http://schemas.microsoft.com/office/powerpoint/2010/main" val="990762973"/>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ita 3">
    <p:bg>
      <p:bgRef idx="1001">
        <a:schemeClr val="bg1"/>
      </p:bgRef>
    </p:bg>
    <p:spTree>
      <p:nvGrpSpPr>
        <p:cNvPr id="1" name=""/>
        <p:cNvGrpSpPr/>
        <p:nvPr/>
      </p:nvGrpSpPr>
      <p:grpSpPr>
        <a:xfrm>
          <a:off x="0" y="0"/>
          <a:ext cx="0" cy="0"/>
          <a:chOff x="0" y="0"/>
          <a:chExt cx="0" cy="0"/>
        </a:xfrm>
      </p:grpSpPr>
      <p:pic>
        <p:nvPicPr>
          <p:cNvPr id="11" name="Imagen 10" descr="Un primer plano de una burbuja&#10;&#10;El contenido generado por inteligencia artificial puede ser incorrecto.">
            <a:extLst>
              <a:ext uri="{FF2B5EF4-FFF2-40B4-BE49-F238E27FC236}">
                <a16:creationId xmlns:a16="http://schemas.microsoft.com/office/drawing/2014/main" id="{084ED489-7A1D-A5F2-BA2C-402A4A6E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ítulo 7">
            <a:extLst>
              <a:ext uri="{FF2B5EF4-FFF2-40B4-BE49-F238E27FC236}">
                <a16:creationId xmlns:a16="http://schemas.microsoft.com/office/drawing/2014/main" id="{3FB40D68-689C-C890-D6D8-567972DF034F}"/>
              </a:ext>
            </a:extLst>
          </p:cNvPr>
          <p:cNvSpPr>
            <a:spLocks noGrp="1"/>
          </p:cNvSpPr>
          <p:nvPr>
            <p:ph type="title" hasCustomPrompt="1"/>
          </p:nvPr>
        </p:nvSpPr>
        <p:spPr>
          <a:xfrm>
            <a:off x="414130" y="4876800"/>
            <a:ext cx="5936974" cy="1330779"/>
          </a:xfrm>
        </p:spPr>
        <p:txBody>
          <a:bodyPr rtlCol="0">
            <a:normAutofit/>
          </a:bodyPr>
          <a:lstStyle>
            <a:lvl1pPr>
              <a:lnSpc>
                <a:spcPct val="120000"/>
              </a:lnSpc>
              <a:defRPr sz="2000" cap="all" baseline="0">
                <a:latin typeface="+mn-lt"/>
              </a:defRPr>
            </a:lvl1pPr>
          </a:lstStyle>
          <a:p>
            <a:pPr rtl="0"/>
            <a:r>
              <a:rPr lang="es"/>
              <a:t>Autor de la cita</a:t>
            </a:r>
          </a:p>
        </p:txBody>
      </p:sp>
      <p:sp>
        <p:nvSpPr>
          <p:cNvPr id="7" name="Marcador de contenido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381000" y="1600200"/>
            <a:ext cx="10972800" cy="3159580"/>
          </a:xfrm>
        </p:spPr>
        <p:txBody>
          <a:bodyPr rtlCol="0" anchor="ctr">
            <a:normAutofit/>
          </a:bodyPr>
          <a:lstStyle>
            <a:lvl1pPr marL="164592" indent="-164592">
              <a:lnSpc>
                <a:spcPct val="100000"/>
              </a:lnSpc>
              <a:spcBef>
                <a:spcPts val="0"/>
              </a:spcBef>
              <a:buNone/>
              <a:defRPr sz="6000" b="0" i="0">
                <a:solidFill>
                  <a:schemeClr val="tx1"/>
                </a:solidFill>
                <a:latin typeface="+mj-lt"/>
                <a:cs typeface="Biome" panose="020B0503030204020804" pitchFamily="34" charset="0"/>
              </a:defRPr>
            </a:lvl1pPr>
          </a:lstStyle>
          <a:p>
            <a:pPr lvl="0" rtl="0"/>
            <a:r>
              <a:rPr lang="es"/>
              <a:t>Haga clic para agregar cita</a:t>
            </a:r>
          </a:p>
        </p:txBody>
      </p:sp>
      <p:sp>
        <p:nvSpPr>
          <p:cNvPr id="4" name="Marcador de pie de página 3">
            <a:extLst>
              <a:ext uri="{FF2B5EF4-FFF2-40B4-BE49-F238E27FC236}">
                <a16:creationId xmlns:a16="http://schemas.microsoft.com/office/drawing/2014/main" id="{3742436F-3E48-5C39-5A18-376A304D141A}"/>
              </a:ext>
            </a:extLst>
          </p:cNvPr>
          <p:cNvSpPr>
            <a:spLocks noGrp="1"/>
          </p:cNvSpPr>
          <p:nvPr>
            <p:ph type="ftr" sz="quarter" idx="15"/>
          </p:nvPr>
        </p:nvSpPr>
        <p:spPr/>
        <p:txBody>
          <a:bodyPr rtlCol="0"/>
          <a:lstStyle>
            <a:lvl1pPr>
              <a:defRPr>
                <a:solidFill>
                  <a:schemeClr val="tx1"/>
                </a:solidFill>
              </a:defRPr>
            </a:lvl1pPr>
          </a:lstStyle>
          <a:p>
            <a:pPr rtl="0"/>
            <a:r>
              <a:rPr lang="es"/>
              <a:t>Texto de ejemplo para el pie de página</a:t>
            </a:r>
          </a:p>
        </p:txBody>
      </p:sp>
      <p:sp>
        <p:nvSpPr>
          <p:cNvPr id="3" name="Marcador de fecha 2">
            <a:extLst>
              <a:ext uri="{FF2B5EF4-FFF2-40B4-BE49-F238E27FC236}">
                <a16:creationId xmlns:a16="http://schemas.microsoft.com/office/drawing/2014/main" id="{4A553C6C-2B4F-F6AA-0CF7-A9ADD74C2441}"/>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5" name="Marcador de número de diapositiva 4">
            <a:extLst>
              <a:ext uri="{FF2B5EF4-FFF2-40B4-BE49-F238E27FC236}">
                <a16:creationId xmlns:a16="http://schemas.microsoft.com/office/drawing/2014/main" id="{8D6BEDF4-5C68-6DDB-E70C-F6B66866AE70}"/>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653985406"/>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clusión">
    <p:bg>
      <p:bgRef idx="1001">
        <a:schemeClr val="bg1"/>
      </p:bgRef>
    </p:bg>
    <p:spTree>
      <p:nvGrpSpPr>
        <p:cNvPr id="1" name=""/>
        <p:cNvGrpSpPr/>
        <p:nvPr/>
      </p:nvGrpSpPr>
      <p:grpSpPr>
        <a:xfrm>
          <a:off x="0" y="0"/>
          <a:ext cx="0" cy="0"/>
          <a:chOff x="0" y="0"/>
          <a:chExt cx="0" cy="0"/>
        </a:xfrm>
      </p:grpSpPr>
      <p:pic>
        <p:nvPicPr>
          <p:cNvPr id="10" name="Imagen 9" descr="Un fondo azul y rosa&#10;&#10;El contenido generado por inteligencia artificial puede ser incorrecto.">
            <a:extLst>
              <a:ext uri="{FF2B5EF4-FFF2-40B4-BE49-F238E27FC236}">
                <a16:creationId xmlns:a16="http://schemas.microsoft.com/office/drawing/2014/main" id="{83A779BB-AB0F-056F-6486-83143FD5A6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BC7433D9-FD02-59E2-0F81-A0B7201D2DA0}"/>
              </a:ext>
            </a:extLst>
          </p:cNvPr>
          <p:cNvSpPr>
            <a:spLocks noGrp="1"/>
          </p:cNvSpPr>
          <p:nvPr>
            <p:ph type="title"/>
          </p:nvPr>
        </p:nvSpPr>
        <p:spPr>
          <a:xfrm>
            <a:off x="381001" y="1600200"/>
            <a:ext cx="10744200" cy="1828800"/>
          </a:xfrm>
          <a:prstGeom prst="rect">
            <a:avLst/>
          </a:prstGeom>
        </p:spPr>
        <p:txBody>
          <a:bodyPr rtlCol="0" anchor="t">
            <a:normAutofit/>
          </a:bodyPr>
          <a:lstStyle>
            <a:lvl1pPr>
              <a:defRPr sz="7200">
                <a:solidFill>
                  <a:schemeClr val="tx1"/>
                </a:solidFill>
              </a:defRPr>
            </a:lvl1pPr>
          </a:lstStyle>
          <a:p>
            <a:pPr rtl="0"/>
            <a:r>
              <a:rPr lang="es"/>
              <a:t>Haga clic para modificar el estilo de título del patrón</a:t>
            </a:r>
          </a:p>
        </p:txBody>
      </p:sp>
      <p:sp>
        <p:nvSpPr>
          <p:cNvPr id="8" name="Marcador de contenido 7">
            <a:extLst>
              <a:ext uri="{FF2B5EF4-FFF2-40B4-BE49-F238E27FC236}">
                <a16:creationId xmlns:a16="http://schemas.microsoft.com/office/drawing/2014/main" id="{C7E1FCC9-2D1D-9C6B-8C9A-E3D0A77DBEF0}"/>
              </a:ext>
            </a:extLst>
          </p:cNvPr>
          <p:cNvSpPr>
            <a:spLocks noGrp="1"/>
          </p:cNvSpPr>
          <p:nvPr>
            <p:ph sz="quarter" idx="13"/>
          </p:nvPr>
        </p:nvSpPr>
        <p:spPr>
          <a:xfrm>
            <a:off x="380937" y="3429000"/>
            <a:ext cx="10747186" cy="2743200"/>
          </a:xfrm>
        </p:spPr>
        <p:txBody>
          <a:bodyPr rtlCol="0"/>
          <a:lstStyle>
            <a:lvl1pPr marL="0" indent="0">
              <a:buNone/>
              <a:defRPr sz="1600">
                <a:solidFill>
                  <a:schemeClr val="tx1"/>
                </a:solidFill>
              </a:defRPr>
            </a:lvl1pPr>
            <a:lvl2pPr marL="228600" indent="0">
              <a:buNone/>
              <a:defRPr sz="1600">
                <a:solidFill>
                  <a:schemeClr val="tx1"/>
                </a:solidFill>
              </a:defRPr>
            </a:lvl2pPr>
            <a:lvl3pPr marL="457200" indent="0">
              <a:buNone/>
              <a:defRPr sz="1600">
                <a:solidFill>
                  <a:schemeClr val="tx1"/>
                </a:solidFill>
              </a:defRPr>
            </a:lvl3pPr>
            <a:lvl4pPr marL="685800" indent="0">
              <a:buNone/>
              <a:defRPr sz="1600">
                <a:solidFill>
                  <a:schemeClr val="tx1"/>
                </a:solidFill>
              </a:defRPr>
            </a:lvl4pPr>
            <a:lvl5pPr marL="914400" indent="0">
              <a:buNone/>
              <a:defRPr sz="1600">
                <a:solidFill>
                  <a:schemeClr val="tx1"/>
                </a:solidFill>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B9D98AA8-7753-5656-7CA8-417FCD629738}"/>
              </a:ext>
            </a:extLst>
          </p:cNvPr>
          <p:cNvSpPr>
            <a:spLocks noGrp="1"/>
          </p:cNvSpPr>
          <p:nvPr>
            <p:ph type="ftr" sz="quarter" idx="15"/>
          </p:nvPr>
        </p:nvSpPr>
        <p:spPr/>
        <p:txBody>
          <a:bodyPr rtlCol="0"/>
          <a:lstStyle>
            <a:lvl1pPr>
              <a:defRPr>
                <a:solidFill>
                  <a:schemeClr val="tx1"/>
                </a:solidFill>
              </a:defRPr>
            </a:lvl1pPr>
          </a:lstStyle>
          <a:p>
            <a:pPr rtl="0"/>
            <a:r>
              <a:rPr lang="es"/>
              <a:t>Texto de ejemplo para el pie de página</a:t>
            </a:r>
          </a:p>
        </p:txBody>
      </p:sp>
      <p:sp>
        <p:nvSpPr>
          <p:cNvPr id="3" name="Marcador de fecha 2">
            <a:extLst>
              <a:ext uri="{FF2B5EF4-FFF2-40B4-BE49-F238E27FC236}">
                <a16:creationId xmlns:a16="http://schemas.microsoft.com/office/drawing/2014/main" id="{2E445596-CA02-23EA-82B9-B14918457C9D}"/>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5" name="Marcador de número de diapositiva 4">
            <a:extLst>
              <a:ext uri="{FF2B5EF4-FFF2-40B4-BE49-F238E27FC236}">
                <a16:creationId xmlns:a16="http://schemas.microsoft.com/office/drawing/2014/main" id="{6513D4CD-5010-564F-B5B4-562B93697493}"/>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510449072"/>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clusión 2">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7433D9-FD02-59E2-0F81-A0B7201D2DA0}"/>
              </a:ext>
            </a:extLst>
          </p:cNvPr>
          <p:cNvSpPr>
            <a:spLocks noGrp="1"/>
          </p:cNvSpPr>
          <p:nvPr>
            <p:ph type="title"/>
          </p:nvPr>
        </p:nvSpPr>
        <p:spPr>
          <a:xfrm>
            <a:off x="381000" y="1663180"/>
            <a:ext cx="8226553" cy="1842020"/>
          </a:xfrm>
          <a:prstGeom prst="rect">
            <a:avLst/>
          </a:prstGeom>
        </p:spPr>
        <p:txBody>
          <a:bodyPr rtlCol="0" anchor="b">
            <a:noAutofit/>
          </a:bodyPr>
          <a:lstStyle>
            <a:lvl1pPr>
              <a:defRPr sz="7200">
                <a:solidFill>
                  <a:schemeClr val="tx1"/>
                </a:solidFill>
              </a:defRPr>
            </a:lvl1pPr>
          </a:lstStyle>
          <a:p>
            <a:pPr rtl="0"/>
            <a:r>
              <a:rPr lang="es"/>
              <a:t>Haga clic para modificar el estilo de título del patrón</a:t>
            </a:r>
          </a:p>
        </p:txBody>
      </p:sp>
      <p:sp>
        <p:nvSpPr>
          <p:cNvPr id="7" name="Marcador de contenido 6">
            <a:extLst>
              <a:ext uri="{FF2B5EF4-FFF2-40B4-BE49-F238E27FC236}">
                <a16:creationId xmlns:a16="http://schemas.microsoft.com/office/drawing/2014/main" id="{053FFEDA-E57B-DF13-2394-A1514E15F85A}"/>
              </a:ext>
            </a:extLst>
          </p:cNvPr>
          <p:cNvSpPr>
            <a:spLocks noGrp="1"/>
          </p:cNvSpPr>
          <p:nvPr>
            <p:ph sz="quarter" idx="14"/>
          </p:nvPr>
        </p:nvSpPr>
        <p:spPr>
          <a:xfrm>
            <a:off x="381128" y="3657600"/>
            <a:ext cx="8226425" cy="1689620"/>
          </a:xfrm>
        </p:spPr>
        <p:txBody>
          <a:bodyPr rtlCol="0">
            <a:normAutofit/>
          </a:bodyPr>
          <a:lstStyle>
            <a:lvl1pPr marL="0" indent="0">
              <a:buNone/>
              <a:defRPr sz="1800">
                <a:solidFill>
                  <a:schemeClr val="tx1"/>
                </a:solidFill>
              </a:defRPr>
            </a:lvl1pPr>
            <a:lvl2pPr marL="228600" indent="0">
              <a:buNone/>
              <a:defRPr sz="16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200">
                <a:solidFill>
                  <a:schemeClr val="tx1"/>
                </a:solidFill>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D720FF9D-2FDC-479B-8067-BE09112767E3}"/>
              </a:ext>
            </a:extLst>
          </p:cNvPr>
          <p:cNvSpPr>
            <a:spLocks noGrp="1"/>
          </p:cNvSpPr>
          <p:nvPr>
            <p:ph type="ftr" sz="quarter" idx="16"/>
          </p:nvPr>
        </p:nvSpPr>
        <p:spPr/>
        <p:txBody>
          <a:bodyPr rtlCol="0"/>
          <a:lstStyle>
            <a:lvl1pPr>
              <a:defRPr>
                <a:solidFill>
                  <a:schemeClr val="tx1"/>
                </a:solidFill>
              </a:defRPr>
            </a:lvl1pPr>
          </a:lstStyle>
          <a:p>
            <a:pPr rtl="0"/>
            <a:r>
              <a:rPr lang="es"/>
              <a:t>Texto de ejemplo para el pie de página</a:t>
            </a:r>
          </a:p>
        </p:txBody>
      </p:sp>
      <p:sp>
        <p:nvSpPr>
          <p:cNvPr id="3" name="Marcador de fecha 2">
            <a:extLst>
              <a:ext uri="{FF2B5EF4-FFF2-40B4-BE49-F238E27FC236}">
                <a16:creationId xmlns:a16="http://schemas.microsoft.com/office/drawing/2014/main" id="{F73513EE-DA6F-493D-D79A-DB63A6DE89A2}"/>
              </a:ext>
            </a:extLst>
          </p:cNvPr>
          <p:cNvSpPr>
            <a:spLocks noGrp="1"/>
          </p:cNvSpPr>
          <p:nvPr>
            <p:ph type="dt" sz="half" idx="15"/>
          </p:nvPr>
        </p:nvSpPr>
        <p:spPr/>
        <p:txBody>
          <a:bodyPr rtlCol="0"/>
          <a:lstStyle>
            <a:lvl1pPr>
              <a:defRPr>
                <a:solidFill>
                  <a:schemeClr val="tx1"/>
                </a:solidFill>
              </a:defRPr>
            </a:lvl1pPr>
          </a:lstStyle>
          <a:p>
            <a:pPr rtl="0"/>
            <a:r>
              <a:rPr lang="en-US"/>
              <a:t>25/11/2025</a:t>
            </a:r>
          </a:p>
        </p:txBody>
      </p:sp>
      <p:sp>
        <p:nvSpPr>
          <p:cNvPr id="5" name="Marcador de número de diapositiva 4">
            <a:extLst>
              <a:ext uri="{FF2B5EF4-FFF2-40B4-BE49-F238E27FC236}">
                <a16:creationId xmlns:a16="http://schemas.microsoft.com/office/drawing/2014/main" id="{787F128B-EBE3-DEDC-3074-059B36D56FCE}"/>
              </a:ext>
            </a:extLst>
          </p:cNvPr>
          <p:cNvSpPr>
            <a:spLocks noGrp="1"/>
          </p:cNvSpPr>
          <p:nvPr>
            <p:ph type="sldNum" sz="quarter" idx="17"/>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359127050"/>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os objetos">
    <p:bg>
      <p:bgPr>
        <a:solidFill>
          <a:schemeClr val="bg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7AADE5D-9EBB-FD2B-6B9B-CB2C00AAE7C3}"/>
              </a:ext>
            </a:extLst>
          </p:cNvPr>
          <p:cNvSpPr>
            <a:spLocks noGrp="1"/>
          </p:cNvSpPr>
          <p:nvPr>
            <p:ph type="title"/>
          </p:nvPr>
        </p:nvSpPr>
        <p:spPr>
          <a:xfrm>
            <a:off x="381000" y="691835"/>
            <a:ext cx="11430000" cy="908365"/>
          </a:xfrm>
          <a:prstGeom prst="rect">
            <a:avLst/>
          </a:prstGeom>
        </p:spPr>
        <p:txBody>
          <a:bodyPr vert="horz" lIns="91440" tIns="45720" rIns="91440" bIns="45720" rtlCol="0" anchor="t">
            <a:normAutofit/>
          </a:bodyPr>
          <a:lstStyle/>
          <a:p>
            <a:pPr rtl="0"/>
            <a:r>
              <a:rPr lang="es"/>
              <a:t>Haga clic para modificar el estilo de título del patrón</a:t>
            </a:r>
          </a:p>
        </p:txBody>
      </p:sp>
      <p:sp>
        <p:nvSpPr>
          <p:cNvPr id="4" name="Marcador de contenido 3">
            <a:extLst>
              <a:ext uri="{FF2B5EF4-FFF2-40B4-BE49-F238E27FC236}">
                <a16:creationId xmlns:a16="http://schemas.microsoft.com/office/drawing/2014/main" id="{6627D5A5-84C3-7EDE-A8EB-2DE057DE46AB}"/>
              </a:ext>
            </a:extLst>
          </p:cNvPr>
          <p:cNvSpPr>
            <a:spLocks noGrp="1"/>
          </p:cNvSpPr>
          <p:nvPr>
            <p:ph sz="quarter" idx="15"/>
          </p:nvPr>
        </p:nvSpPr>
        <p:spPr>
          <a:xfrm>
            <a:off x="381000" y="1825625"/>
            <a:ext cx="5257800" cy="4340540"/>
          </a:xfrm>
        </p:spPr>
        <p:txBody>
          <a:bodyPr rtlCol="0"/>
          <a:lstStyle>
            <a:lvl1pPr>
              <a:defRPr b="0" i="0">
                <a:latin typeface="+mn-lt"/>
              </a:defRPr>
            </a:lvl1pPr>
            <a:lvl2pPr>
              <a:defRPr b="0">
                <a:latin typeface="+mn-lt"/>
              </a:defRPr>
            </a:lvl2pPr>
            <a:lvl3pPr>
              <a:defRPr b="0">
                <a:latin typeface="+mn-lt"/>
              </a:defRPr>
            </a:lvl3pPr>
            <a:lvl4pPr>
              <a:defRPr b="0">
                <a:latin typeface="+mn-lt"/>
              </a:defRPr>
            </a:lvl4pPr>
            <a:lvl5pPr>
              <a:defRPr b="0">
                <a:latin typeface="+mn-lt"/>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0" name="Marcador de contenido 9">
            <a:extLst>
              <a:ext uri="{FF2B5EF4-FFF2-40B4-BE49-F238E27FC236}">
                <a16:creationId xmlns:a16="http://schemas.microsoft.com/office/drawing/2014/main" id="{D54150AE-A7C6-D328-35D7-F5B840930E3B}"/>
              </a:ext>
            </a:extLst>
          </p:cNvPr>
          <p:cNvSpPr>
            <a:spLocks noGrp="1"/>
          </p:cNvSpPr>
          <p:nvPr>
            <p:ph sz="quarter" idx="16"/>
          </p:nvPr>
        </p:nvSpPr>
        <p:spPr>
          <a:xfrm>
            <a:off x="6553200" y="1825625"/>
            <a:ext cx="5257800" cy="4340540"/>
          </a:xfrm>
        </p:spPr>
        <p:txBody>
          <a:bodyPr rtlCol="0"/>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5" name="Marcador de pie de página 4">
            <a:extLst>
              <a:ext uri="{FF2B5EF4-FFF2-40B4-BE49-F238E27FC236}">
                <a16:creationId xmlns:a16="http://schemas.microsoft.com/office/drawing/2014/main" id="{A0529E1D-85A3-AFE0-0936-A45EA8FEC503}"/>
              </a:ext>
            </a:extLst>
          </p:cNvPr>
          <p:cNvSpPr>
            <a:spLocks noGrp="1"/>
          </p:cNvSpPr>
          <p:nvPr>
            <p:ph type="ftr" sz="quarter" idx="18"/>
          </p:nvPr>
        </p:nvSpPr>
        <p:spPr/>
        <p:txBody>
          <a:bodyPr rtlCol="0"/>
          <a:lstStyle/>
          <a:p>
            <a:pPr rtl="0"/>
            <a:r>
              <a:rPr lang="es"/>
              <a:t>Ejemplo de Texto de pie de página</a:t>
            </a:r>
          </a:p>
        </p:txBody>
      </p:sp>
      <p:sp>
        <p:nvSpPr>
          <p:cNvPr id="3" name="Marcador de fecha 2">
            <a:extLst>
              <a:ext uri="{FF2B5EF4-FFF2-40B4-BE49-F238E27FC236}">
                <a16:creationId xmlns:a16="http://schemas.microsoft.com/office/drawing/2014/main" id="{73D344AB-8B83-76F2-09B9-2D606269ECC5}"/>
              </a:ext>
            </a:extLst>
          </p:cNvPr>
          <p:cNvSpPr>
            <a:spLocks noGrp="1"/>
          </p:cNvSpPr>
          <p:nvPr>
            <p:ph type="dt" sz="half" idx="17"/>
          </p:nvPr>
        </p:nvSpPr>
        <p:spPr/>
        <p:txBody>
          <a:bodyPr rtlCol="0"/>
          <a:lstStyle/>
          <a:p>
            <a:pPr rtl="0"/>
            <a:r>
              <a:rPr lang="en-US"/>
              <a:t>25/11/2025</a:t>
            </a:r>
          </a:p>
        </p:txBody>
      </p:sp>
      <p:sp>
        <p:nvSpPr>
          <p:cNvPr id="7" name="Marcador de número de diapositiva 6">
            <a:extLst>
              <a:ext uri="{FF2B5EF4-FFF2-40B4-BE49-F238E27FC236}">
                <a16:creationId xmlns:a16="http://schemas.microsoft.com/office/drawing/2014/main" id="{1BE82BE9-2D98-AA2B-044A-3F2246C64032}"/>
              </a:ext>
            </a:extLst>
          </p:cNvPr>
          <p:cNvSpPr>
            <a:spLocks noGrp="1"/>
          </p:cNvSpPr>
          <p:nvPr>
            <p:ph type="sldNum" sz="quarter" idx="19"/>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708012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4">
    <p:bg>
      <p:bgPr>
        <a:solidFill>
          <a:schemeClr val="bg1"/>
        </a:solidFill>
        <a:effectLst/>
      </p:bgPr>
    </p:bg>
    <p:spTree>
      <p:nvGrpSpPr>
        <p:cNvPr id="1" name=""/>
        <p:cNvGrpSpPr/>
        <p:nvPr/>
      </p:nvGrpSpPr>
      <p:grpSpPr>
        <a:xfrm>
          <a:off x="0" y="0"/>
          <a:ext cx="0" cy="0"/>
          <a:chOff x="0" y="0"/>
          <a:chExt cx="0" cy="0"/>
        </a:xfrm>
      </p:grpSpPr>
      <p:pic>
        <p:nvPicPr>
          <p:cNvPr id="8" name="Imagen 7" descr="Una imagen borrosa de un degradado azul y rosa&#10;&#10;El contenido generado por inteligencia artificial puede ser incorrecto.">
            <a:extLst>
              <a:ext uri="{FF2B5EF4-FFF2-40B4-BE49-F238E27FC236}">
                <a16:creationId xmlns:a16="http://schemas.microsoft.com/office/drawing/2014/main" id="{DE9BAE23-5B02-7784-4C10-09E5C32B23F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EA453100-C9A1-0247-1B59-0CFA0C2BC0C1}"/>
              </a:ext>
            </a:extLst>
          </p:cNvPr>
          <p:cNvSpPr>
            <a:spLocks noGrp="1"/>
          </p:cNvSpPr>
          <p:nvPr>
            <p:ph type="ctrTitle"/>
          </p:nvPr>
        </p:nvSpPr>
        <p:spPr>
          <a:xfrm>
            <a:off x="381000" y="838200"/>
            <a:ext cx="11430000" cy="3657600"/>
          </a:xfrm>
        </p:spPr>
        <p:txBody>
          <a:bodyPr vert="horz" lIns="91440" tIns="45720" rIns="91440" bIns="45720" rtlCol="0" anchor="b">
            <a:normAutofit/>
          </a:bodyPr>
          <a:lstStyle>
            <a:lvl1pPr algn="r">
              <a:defRPr lang="en-US" sz="7800" dirty="0">
                <a:solidFill>
                  <a:schemeClr val="tx1"/>
                </a:solidFill>
              </a:defRPr>
            </a:lvl1pPr>
          </a:lstStyle>
          <a:p>
            <a:pPr lvl="0" rtl="0"/>
            <a:r>
              <a:rPr lang="es"/>
              <a:t>Haga clic para modificar el estilo de título del patrón</a:t>
            </a:r>
          </a:p>
        </p:txBody>
      </p:sp>
      <p:sp>
        <p:nvSpPr>
          <p:cNvPr id="3" name="Subtítulo 2">
            <a:extLst>
              <a:ext uri="{FF2B5EF4-FFF2-40B4-BE49-F238E27FC236}">
                <a16:creationId xmlns:a16="http://schemas.microsoft.com/office/drawing/2014/main" id="{7143F882-C21D-9051-E025-9CB6D3A7255D}"/>
              </a:ext>
            </a:extLst>
          </p:cNvPr>
          <p:cNvSpPr>
            <a:spLocks noGrp="1"/>
          </p:cNvSpPr>
          <p:nvPr>
            <p:ph type="subTitle" idx="1"/>
          </p:nvPr>
        </p:nvSpPr>
        <p:spPr>
          <a:xfrm>
            <a:off x="380999" y="4522304"/>
            <a:ext cx="11423901" cy="1200698"/>
          </a:xfrm>
        </p:spPr>
        <p:txBody>
          <a:bodyPr vert="horz" lIns="91440" tIns="45720" rIns="91440" bIns="45720" rtlCol="0" anchor="t">
            <a:normAutofit/>
          </a:bodyPr>
          <a:lstStyle>
            <a:lvl1pPr marL="0" indent="0" algn="r">
              <a:buNone/>
              <a:defRPr lang="en-US" sz="2400" dirty="0">
                <a:solidFill>
                  <a:schemeClr val="tx1"/>
                </a:solidFill>
              </a:defRPr>
            </a:lvl1pPr>
          </a:lstStyle>
          <a:p>
            <a:pPr lvl="0" rtl="0"/>
            <a:r>
              <a:rPr lang="es"/>
              <a:t>Haga clic para editar el estilo de subtítulo del patrón</a:t>
            </a:r>
          </a:p>
        </p:txBody>
      </p:sp>
      <p:sp>
        <p:nvSpPr>
          <p:cNvPr id="5" name="Marcador de pie de página 4">
            <a:extLst>
              <a:ext uri="{FF2B5EF4-FFF2-40B4-BE49-F238E27FC236}">
                <a16:creationId xmlns:a16="http://schemas.microsoft.com/office/drawing/2014/main" id="{52964A10-FC71-EA8C-A80C-6591AA1FBC4D}"/>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A69B2810-D299-45D4-10D3-829D813C5667}"/>
              </a:ext>
            </a:extLst>
          </p:cNvPr>
          <p:cNvSpPr>
            <a:spLocks noGrp="1"/>
          </p:cNvSpPr>
          <p:nvPr>
            <p:ph type="dt" sz="half" idx="10"/>
          </p:nvPr>
        </p:nvSpPr>
        <p:spPr/>
        <p:txBody>
          <a:bodyPr rtlCol="0"/>
          <a:lstStyle/>
          <a:p>
            <a:pPr rtl="0"/>
            <a:r>
              <a:rPr lang="en-US"/>
              <a:t>25/11/2025</a:t>
            </a:r>
          </a:p>
        </p:txBody>
      </p:sp>
      <p:sp>
        <p:nvSpPr>
          <p:cNvPr id="6" name="Marcador de número de diapositiva 5">
            <a:extLst>
              <a:ext uri="{FF2B5EF4-FFF2-40B4-BE49-F238E27FC236}">
                <a16:creationId xmlns:a16="http://schemas.microsoft.com/office/drawing/2014/main" id="{2ACA30D0-2A71-E8EE-55DA-B29C4CC84EB9}"/>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45791974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ación">
    <p:bg>
      <p:bgPr>
        <a:solidFill>
          <a:schemeClr val="bg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3AD6F4F-390B-6FF8-9E31-3FB02C46F3D5}"/>
              </a:ext>
            </a:extLst>
          </p:cNvPr>
          <p:cNvSpPr>
            <a:spLocks noGrp="1"/>
          </p:cNvSpPr>
          <p:nvPr>
            <p:ph type="title"/>
          </p:nvPr>
        </p:nvSpPr>
        <p:spPr>
          <a:xfrm>
            <a:off x="380999" y="691835"/>
            <a:ext cx="11423901" cy="908365"/>
          </a:xfrm>
          <a:prstGeom prst="rect">
            <a:avLst/>
          </a:prstGeom>
        </p:spPr>
        <p:txBody>
          <a:bodyPr vert="horz" lIns="91440" tIns="45720" rIns="91440" bIns="45720" rtlCol="0" anchor="t">
            <a:normAutofit/>
          </a:bodyPr>
          <a:lstStyle/>
          <a:p>
            <a:pPr rtl="0"/>
            <a:r>
              <a:rPr lang="es"/>
              <a:t>Haga clic para modificar el estilo de título del patrón</a:t>
            </a:r>
          </a:p>
        </p:txBody>
      </p:sp>
      <p:sp>
        <p:nvSpPr>
          <p:cNvPr id="3" name="Marcador de texto 2">
            <a:extLst>
              <a:ext uri="{FF2B5EF4-FFF2-40B4-BE49-F238E27FC236}">
                <a16:creationId xmlns:a16="http://schemas.microsoft.com/office/drawing/2014/main" id="{61CD26D4-290A-F0ED-7D62-41EDA6FEC2B9}"/>
              </a:ext>
            </a:extLst>
          </p:cNvPr>
          <p:cNvSpPr>
            <a:spLocks noGrp="1"/>
          </p:cNvSpPr>
          <p:nvPr>
            <p:ph type="body" idx="1"/>
          </p:nvPr>
        </p:nvSpPr>
        <p:spPr>
          <a:xfrm>
            <a:off x="380999" y="1685735"/>
            <a:ext cx="5257801" cy="559834"/>
          </a:xfrm>
        </p:spPr>
        <p:txBody>
          <a:bodyPr rtlCol="0" anchor="ctr">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
              <a:t>Haga clic para modificar los estilos de texto del patrón</a:t>
            </a:r>
          </a:p>
        </p:txBody>
      </p:sp>
      <p:sp>
        <p:nvSpPr>
          <p:cNvPr id="6" name="Marcador de contenido 5">
            <a:extLst>
              <a:ext uri="{FF2B5EF4-FFF2-40B4-BE49-F238E27FC236}">
                <a16:creationId xmlns:a16="http://schemas.microsoft.com/office/drawing/2014/main" id="{5776AAF7-C632-FCD0-6A60-E0EA4A52F229}"/>
              </a:ext>
            </a:extLst>
          </p:cNvPr>
          <p:cNvSpPr>
            <a:spLocks noGrp="1"/>
          </p:cNvSpPr>
          <p:nvPr>
            <p:ph sz="quarter" idx="15"/>
          </p:nvPr>
        </p:nvSpPr>
        <p:spPr>
          <a:xfrm>
            <a:off x="380999" y="2331103"/>
            <a:ext cx="5257801" cy="3835061"/>
          </a:xfrm>
        </p:spPr>
        <p:txBody>
          <a:bodyPr rtlCol="0"/>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5" name="Marcador de texto 4">
            <a:extLst>
              <a:ext uri="{FF2B5EF4-FFF2-40B4-BE49-F238E27FC236}">
                <a16:creationId xmlns:a16="http://schemas.microsoft.com/office/drawing/2014/main" id="{06536620-C4F3-EEC3-DBF1-05196B1CBB55}"/>
              </a:ext>
            </a:extLst>
          </p:cNvPr>
          <p:cNvSpPr>
            <a:spLocks noGrp="1"/>
          </p:cNvSpPr>
          <p:nvPr>
            <p:ph type="body" sz="quarter" idx="3"/>
          </p:nvPr>
        </p:nvSpPr>
        <p:spPr>
          <a:xfrm>
            <a:off x="6553202" y="1685735"/>
            <a:ext cx="5251698" cy="559834"/>
          </a:xfrm>
        </p:spPr>
        <p:txBody>
          <a:bodyPr rtlCol="0" anchor="ctr">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
              <a:t>Haga clic para modificar los estilos de texto del patrón</a:t>
            </a:r>
          </a:p>
        </p:txBody>
      </p:sp>
      <p:sp>
        <p:nvSpPr>
          <p:cNvPr id="12" name="Marcador de contenido 11">
            <a:extLst>
              <a:ext uri="{FF2B5EF4-FFF2-40B4-BE49-F238E27FC236}">
                <a16:creationId xmlns:a16="http://schemas.microsoft.com/office/drawing/2014/main" id="{CD998360-6973-27D8-8B08-ACAE10572B32}"/>
              </a:ext>
            </a:extLst>
          </p:cNvPr>
          <p:cNvSpPr>
            <a:spLocks noGrp="1"/>
          </p:cNvSpPr>
          <p:nvPr>
            <p:ph sz="quarter" idx="16"/>
          </p:nvPr>
        </p:nvSpPr>
        <p:spPr>
          <a:xfrm>
            <a:off x="6553202" y="2331103"/>
            <a:ext cx="5251698" cy="3835061"/>
          </a:xfrm>
        </p:spPr>
        <p:txBody>
          <a:bodyPr rtlCol="0"/>
          <a:lstStyle>
            <a:lvl1pPr>
              <a:defRPr b="0" i="0">
                <a:latin typeface="+mn-lt"/>
              </a:defRPr>
            </a:lvl1pPr>
            <a:lvl2pPr>
              <a:defRPr b="0">
                <a:latin typeface="+mn-lt"/>
              </a:defRPr>
            </a:lvl2pPr>
            <a:lvl3pPr>
              <a:defRPr b="0">
                <a:latin typeface="+mn-lt"/>
              </a:defRPr>
            </a:lvl3pPr>
            <a:lvl4pPr>
              <a:defRPr b="0">
                <a:latin typeface="+mn-lt"/>
              </a:defRPr>
            </a:lvl4pPr>
            <a:lvl5pPr>
              <a:defRPr b="0">
                <a:latin typeface="+mn-lt"/>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8" name="Marcador de pie de página 7">
            <a:extLst>
              <a:ext uri="{FF2B5EF4-FFF2-40B4-BE49-F238E27FC236}">
                <a16:creationId xmlns:a16="http://schemas.microsoft.com/office/drawing/2014/main" id="{83F03A7F-FEC3-F367-DE4A-A57EE3DFBD55}"/>
              </a:ext>
            </a:extLst>
          </p:cNvPr>
          <p:cNvSpPr>
            <a:spLocks noGrp="1"/>
          </p:cNvSpPr>
          <p:nvPr>
            <p:ph type="ftr" sz="quarter" idx="18"/>
          </p:nvPr>
        </p:nvSpPr>
        <p:spPr/>
        <p:txBody>
          <a:bodyPr rtlCol="0"/>
          <a:lstStyle/>
          <a:p>
            <a:pPr rtl="0"/>
            <a:r>
              <a:rPr lang="es"/>
              <a:t>Texto de pie de página de muestra</a:t>
            </a:r>
          </a:p>
        </p:txBody>
      </p:sp>
      <p:sp>
        <p:nvSpPr>
          <p:cNvPr id="4" name="Marcador de fecha 3">
            <a:extLst>
              <a:ext uri="{FF2B5EF4-FFF2-40B4-BE49-F238E27FC236}">
                <a16:creationId xmlns:a16="http://schemas.microsoft.com/office/drawing/2014/main" id="{0D19E03A-C423-F4E4-B5E7-420AAD9003B1}"/>
              </a:ext>
            </a:extLst>
          </p:cNvPr>
          <p:cNvSpPr>
            <a:spLocks noGrp="1"/>
          </p:cNvSpPr>
          <p:nvPr>
            <p:ph type="dt" sz="half" idx="17"/>
          </p:nvPr>
        </p:nvSpPr>
        <p:spPr/>
        <p:txBody>
          <a:bodyPr rtlCol="0"/>
          <a:lstStyle/>
          <a:p>
            <a:pPr rtl="0"/>
            <a:r>
              <a:rPr lang="en-US"/>
              <a:t>25/11/2025</a:t>
            </a:r>
          </a:p>
        </p:txBody>
      </p:sp>
      <p:sp>
        <p:nvSpPr>
          <p:cNvPr id="9" name="Marcador de número de diapositiva 8">
            <a:extLst>
              <a:ext uri="{FF2B5EF4-FFF2-40B4-BE49-F238E27FC236}">
                <a16:creationId xmlns:a16="http://schemas.microsoft.com/office/drawing/2014/main" id="{473C867C-7E64-405A-197E-407BA7C3D9D6}"/>
              </a:ext>
            </a:extLst>
          </p:cNvPr>
          <p:cNvSpPr>
            <a:spLocks noGrp="1"/>
          </p:cNvSpPr>
          <p:nvPr>
            <p:ph type="sldNum" sz="quarter" idx="19"/>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7454681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olo el título">
    <p:bg>
      <p:bgPr>
        <a:solidFill>
          <a:schemeClr val="bg1"/>
        </a:solidFill>
        <a:effectLst/>
      </p:bgPr>
    </p:bg>
    <p:spTree>
      <p:nvGrpSpPr>
        <p:cNvPr id="1" name=""/>
        <p:cNvGrpSpPr/>
        <p:nvPr/>
      </p:nvGrpSpPr>
      <p:grpSpPr>
        <a:xfrm>
          <a:off x="0" y="0"/>
          <a:ext cx="0" cy="0"/>
          <a:chOff x="0" y="0"/>
          <a:chExt cx="0" cy="0"/>
        </a:xfrm>
      </p:grpSpPr>
      <p:sp>
        <p:nvSpPr>
          <p:cNvPr id="4" name="Marcador de título 1">
            <a:extLst>
              <a:ext uri="{FF2B5EF4-FFF2-40B4-BE49-F238E27FC236}">
                <a16:creationId xmlns:a16="http://schemas.microsoft.com/office/drawing/2014/main" id="{03A9018E-4D2C-5352-B5C2-2A1DC050B19F}"/>
              </a:ext>
            </a:extLst>
          </p:cNvPr>
          <p:cNvSpPr>
            <a:spLocks noGrp="1"/>
          </p:cNvSpPr>
          <p:nvPr>
            <p:ph type="title"/>
          </p:nvPr>
        </p:nvSpPr>
        <p:spPr>
          <a:xfrm>
            <a:off x="381000" y="691835"/>
            <a:ext cx="11430000" cy="908365"/>
          </a:xfrm>
          <a:prstGeom prst="rect">
            <a:avLst/>
          </a:prstGeom>
        </p:spPr>
        <p:txBody>
          <a:bodyPr vert="horz" lIns="91440" tIns="45720" rIns="91440" bIns="45720" rtlCol="0" anchor="t">
            <a:normAutofit/>
          </a:bodyPr>
          <a:lstStyle/>
          <a:p>
            <a:pPr rtl="0"/>
            <a:r>
              <a:rPr lang="es"/>
              <a:t>Haga clic para modificar el estilo de título del patrón</a:t>
            </a:r>
          </a:p>
        </p:txBody>
      </p:sp>
      <p:sp>
        <p:nvSpPr>
          <p:cNvPr id="3" name="Marcador de pie de página 2">
            <a:extLst>
              <a:ext uri="{FF2B5EF4-FFF2-40B4-BE49-F238E27FC236}">
                <a16:creationId xmlns:a16="http://schemas.microsoft.com/office/drawing/2014/main" id="{B9A19522-5E48-ACCC-D97B-E414BD049245}"/>
              </a:ext>
            </a:extLst>
          </p:cNvPr>
          <p:cNvSpPr>
            <a:spLocks noGrp="1"/>
          </p:cNvSpPr>
          <p:nvPr>
            <p:ph type="ftr" sz="quarter" idx="11"/>
          </p:nvPr>
        </p:nvSpPr>
        <p:spPr/>
        <p:txBody>
          <a:bodyPr rtlCol="0"/>
          <a:lstStyle/>
          <a:p>
            <a:pPr rtl="0"/>
            <a:r>
              <a:rPr lang="es"/>
              <a:t>Ejemplo de Texto de pie de página</a:t>
            </a:r>
          </a:p>
        </p:txBody>
      </p:sp>
      <p:sp>
        <p:nvSpPr>
          <p:cNvPr id="2" name="Marcador de fecha 1">
            <a:extLst>
              <a:ext uri="{FF2B5EF4-FFF2-40B4-BE49-F238E27FC236}">
                <a16:creationId xmlns:a16="http://schemas.microsoft.com/office/drawing/2014/main" id="{A8C712FE-7A30-4576-5CDD-D89D4B42C08F}"/>
              </a:ext>
            </a:extLst>
          </p:cNvPr>
          <p:cNvSpPr>
            <a:spLocks noGrp="1"/>
          </p:cNvSpPr>
          <p:nvPr>
            <p:ph type="dt" sz="half" idx="10"/>
          </p:nvPr>
        </p:nvSpPr>
        <p:spPr/>
        <p:txBody>
          <a:bodyPr rtlCol="0"/>
          <a:lstStyle/>
          <a:p>
            <a:pPr rtl="0"/>
            <a:r>
              <a:rPr lang="en-US"/>
              <a:t>25/11/2025</a:t>
            </a:r>
          </a:p>
        </p:txBody>
      </p:sp>
      <p:sp>
        <p:nvSpPr>
          <p:cNvPr id="6" name="Marcador de número de diapositiva 5">
            <a:extLst>
              <a:ext uri="{FF2B5EF4-FFF2-40B4-BE49-F238E27FC236}">
                <a16:creationId xmlns:a16="http://schemas.microsoft.com/office/drawing/2014/main" id="{9E1BD9D6-59C6-2EA3-9C8E-897EAAA32010}"/>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9401474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Vacío">
    <p:bg>
      <p:bgPr>
        <a:solidFill>
          <a:schemeClr val="bg1"/>
        </a:solidFill>
        <a:effectLst/>
      </p:bgPr>
    </p:bg>
    <p:spTree>
      <p:nvGrpSpPr>
        <p:cNvPr id="1" name=""/>
        <p:cNvGrpSpPr/>
        <p:nvPr/>
      </p:nvGrpSpPr>
      <p:grpSpPr>
        <a:xfrm>
          <a:off x="0" y="0"/>
          <a:ext cx="0" cy="0"/>
          <a:chOff x="0" y="0"/>
          <a:chExt cx="0" cy="0"/>
        </a:xfrm>
      </p:grpSpPr>
      <p:sp>
        <p:nvSpPr>
          <p:cNvPr id="3" name="Marcador de pie de página 2">
            <a:extLst>
              <a:ext uri="{FF2B5EF4-FFF2-40B4-BE49-F238E27FC236}">
                <a16:creationId xmlns:a16="http://schemas.microsoft.com/office/drawing/2014/main" id="{9164CBE7-122C-372F-CA47-78DB47D4D2EA}"/>
              </a:ext>
            </a:extLst>
          </p:cNvPr>
          <p:cNvSpPr>
            <a:spLocks noGrp="1"/>
          </p:cNvSpPr>
          <p:nvPr>
            <p:ph type="ftr" sz="quarter" idx="11"/>
          </p:nvPr>
        </p:nvSpPr>
        <p:spPr/>
        <p:txBody>
          <a:bodyPr rtlCol="0"/>
          <a:lstStyle/>
          <a:p>
            <a:pPr rtl="0"/>
            <a:r>
              <a:rPr lang="es"/>
              <a:t>Ejemplo de Texto de pie de página</a:t>
            </a:r>
          </a:p>
        </p:txBody>
      </p:sp>
      <p:sp>
        <p:nvSpPr>
          <p:cNvPr id="2" name="Marcador de fecha 1">
            <a:extLst>
              <a:ext uri="{FF2B5EF4-FFF2-40B4-BE49-F238E27FC236}">
                <a16:creationId xmlns:a16="http://schemas.microsoft.com/office/drawing/2014/main" id="{DA9B557C-A799-7ABC-34D9-85E81AF10CC1}"/>
              </a:ext>
            </a:extLst>
          </p:cNvPr>
          <p:cNvSpPr>
            <a:spLocks noGrp="1"/>
          </p:cNvSpPr>
          <p:nvPr>
            <p:ph type="dt" sz="half" idx="10"/>
          </p:nvPr>
        </p:nvSpPr>
        <p:spPr/>
        <p:txBody>
          <a:bodyPr rtlCol="0"/>
          <a:lstStyle/>
          <a:p>
            <a:pPr rtl="0"/>
            <a:r>
              <a:rPr lang="en-US"/>
              <a:t>25/11/2025</a:t>
            </a:r>
          </a:p>
        </p:txBody>
      </p:sp>
      <p:sp>
        <p:nvSpPr>
          <p:cNvPr id="4" name="Marcador de número de diapositiva 3">
            <a:extLst>
              <a:ext uri="{FF2B5EF4-FFF2-40B4-BE49-F238E27FC236}">
                <a16:creationId xmlns:a16="http://schemas.microsoft.com/office/drawing/2014/main" id="{40E2A6A8-952D-B9FE-5DB7-B5C9059B477B}"/>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41273505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ido con título">
    <p:bg>
      <p:bgPr>
        <a:solidFill>
          <a:schemeClr val="bg1"/>
        </a:solid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C13AB9D-812B-280C-98D2-D0786B08D086}"/>
              </a:ext>
            </a:extLst>
          </p:cNvPr>
          <p:cNvSpPr>
            <a:spLocks noGrp="1"/>
          </p:cNvSpPr>
          <p:nvPr>
            <p:ph type="title"/>
          </p:nvPr>
        </p:nvSpPr>
        <p:spPr>
          <a:xfrm>
            <a:off x="381000" y="685800"/>
            <a:ext cx="3886200" cy="1828800"/>
          </a:xfrm>
          <a:prstGeom prst="rect">
            <a:avLst/>
          </a:prstGeom>
        </p:spPr>
        <p:txBody>
          <a:bodyPr rtlCol="0" anchor="t">
            <a:normAutofit/>
          </a:bodyPr>
          <a:lstStyle>
            <a:lvl1pPr>
              <a:defRPr sz="2800"/>
            </a:lvl1pPr>
          </a:lstStyle>
          <a:p>
            <a:pPr rtl="0"/>
            <a:r>
              <a:rPr lang="es"/>
              <a:t>Haga clic para modificar el estilo de título del patrón</a:t>
            </a:r>
          </a:p>
        </p:txBody>
      </p:sp>
      <p:sp>
        <p:nvSpPr>
          <p:cNvPr id="6" name="Marcador de texto 3">
            <a:extLst>
              <a:ext uri="{FF2B5EF4-FFF2-40B4-BE49-F238E27FC236}">
                <a16:creationId xmlns:a16="http://schemas.microsoft.com/office/drawing/2014/main" id="{1658B112-43AE-EA1E-F73B-B03C04A4EF17}"/>
              </a:ext>
            </a:extLst>
          </p:cNvPr>
          <p:cNvSpPr>
            <a:spLocks noGrp="1"/>
          </p:cNvSpPr>
          <p:nvPr>
            <p:ph type="body" sz="half" idx="2"/>
          </p:nvPr>
        </p:nvSpPr>
        <p:spPr>
          <a:xfrm>
            <a:off x="384048" y="2737561"/>
            <a:ext cx="3883152" cy="3434639"/>
          </a:xfrm>
        </p:spPr>
        <p:txBody>
          <a:bodyPr rtlCol="0"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
              <a:t>Haga clic para modificar los estilos de texto del patrón</a:t>
            </a:r>
          </a:p>
        </p:txBody>
      </p:sp>
      <p:sp>
        <p:nvSpPr>
          <p:cNvPr id="3" name="Marcador de contenido 2">
            <a:extLst>
              <a:ext uri="{FF2B5EF4-FFF2-40B4-BE49-F238E27FC236}">
                <a16:creationId xmlns:a16="http://schemas.microsoft.com/office/drawing/2014/main" id="{2F3B20A8-A604-C977-02C0-083BA8663484}"/>
              </a:ext>
            </a:extLst>
          </p:cNvPr>
          <p:cNvSpPr>
            <a:spLocks noGrp="1"/>
          </p:cNvSpPr>
          <p:nvPr>
            <p:ph idx="1"/>
          </p:nvPr>
        </p:nvSpPr>
        <p:spPr>
          <a:xfrm>
            <a:off x="5181600" y="685800"/>
            <a:ext cx="6629400" cy="5486400"/>
          </a:xfrm>
        </p:spPr>
        <p:txBody>
          <a:bodyPr vert="horz" lIns="91440" tIns="45720" rIns="91440" bIns="45720" rtlCol="0">
            <a:normAutofit/>
          </a:bodyPr>
          <a:lstStyle>
            <a:lvl1pPr>
              <a:defRPr lang="en-US" b="0" dirty="0"/>
            </a:lvl1pPr>
            <a:lvl2pPr>
              <a:defRPr lang="en-US" b="0" dirty="0"/>
            </a:lvl2pPr>
            <a:lvl3pPr>
              <a:defRPr lang="en-US" b="0" dirty="0"/>
            </a:lvl3pPr>
            <a:lvl4pPr>
              <a:defRPr lang="en-US" b="0" dirty="0"/>
            </a:lvl4pPr>
            <a:lvl5pPr>
              <a:defRPr lang="en-US" b="0"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6F577F46-C146-AC84-ACAE-CECFBBCFB470}"/>
              </a:ext>
            </a:extLst>
          </p:cNvPr>
          <p:cNvSpPr>
            <a:spLocks noGrp="1"/>
          </p:cNvSpPr>
          <p:nvPr>
            <p:ph type="ftr" sz="quarter" idx="11"/>
          </p:nvPr>
        </p:nvSpPr>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99F9C08C-EAB9-2A31-7E24-36E761F312A9}"/>
              </a:ext>
            </a:extLst>
          </p:cNvPr>
          <p:cNvSpPr>
            <a:spLocks noGrp="1"/>
          </p:cNvSpPr>
          <p:nvPr>
            <p:ph type="dt" sz="half" idx="10"/>
          </p:nvPr>
        </p:nvSpPr>
        <p:spPr/>
        <p:txBody>
          <a:bodyPr rtlCol="0"/>
          <a:lstStyle/>
          <a:p>
            <a:pPr rtl="0"/>
            <a:r>
              <a:rPr lang="en-US"/>
              <a:t>25/11/2025</a:t>
            </a:r>
          </a:p>
        </p:txBody>
      </p:sp>
      <p:sp>
        <p:nvSpPr>
          <p:cNvPr id="7" name="Marcador de número de diapositiva 6">
            <a:extLst>
              <a:ext uri="{FF2B5EF4-FFF2-40B4-BE49-F238E27FC236}">
                <a16:creationId xmlns:a16="http://schemas.microsoft.com/office/drawing/2014/main" id="{9F0E3958-DD85-BB6B-F676-7404C1055874}"/>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7658978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magen con leyenda">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B06A09-98CF-FAC2-3708-AECC4360C651}"/>
              </a:ext>
            </a:extLst>
          </p:cNvPr>
          <p:cNvSpPr>
            <a:spLocks noGrp="1"/>
          </p:cNvSpPr>
          <p:nvPr>
            <p:ph type="title"/>
          </p:nvPr>
        </p:nvSpPr>
        <p:spPr>
          <a:xfrm>
            <a:off x="381000" y="685800"/>
            <a:ext cx="3886200" cy="1828800"/>
          </a:xfrm>
          <a:prstGeom prst="rect">
            <a:avLst/>
          </a:prstGeom>
        </p:spPr>
        <p:txBody>
          <a:bodyPr rtlCol="0" anchor="t">
            <a:normAutofit/>
          </a:bodyPr>
          <a:lstStyle>
            <a:lvl1pPr>
              <a:defRPr sz="2800"/>
            </a:lvl1pPr>
          </a:lstStyle>
          <a:p>
            <a:pPr rtl="0"/>
            <a:r>
              <a:rPr lang="es"/>
              <a:t>Haga clic para modificar el estilo de título del patrón</a:t>
            </a:r>
          </a:p>
        </p:txBody>
      </p:sp>
      <p:sp>
        <p:nvSpPr>
          <p:cNvPr id="4" name="Marcador de texto 3">
            <a:extLst>
              <a:ext uri="{FF2B5EF4-FFF2-40B4-BE49-F238E27FC236}">
                <a16:creationId xmlns:a16="http://schemas.microsoft.com/office/drawing/2014/main" id="{F32C4A61-EF2A-C5A5-B150-4448600B3937}"/>
              </a:ext>
            </a:extLst>
          </p:cNvPr>
          <p:cNvSpPr>
            <a:spLocks noGrp="1"/>
          </p:cNvSpPr>
          <p:nvPr>
            <p:ph type="body" sz="half" idx="2"/>
          </p:nvPr>
        </p:nvSpPr>
        <p:spPr>
          <a:xfrm>
            <a:off x="381000" y="2737562"/>
            <a:ext cx="3886200" cy="3434638"/>
          </a:xfrm>
        </p:spPr>
        <p:txBody>
          <a:bodyPr rtlCol="0"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
              <a:t>Haga clic para modificar los estilos de texto del patrón</a:t>
            </a:r>
          </a:p>
        </p:txBody>
      </p:sp>
      <p:sp>
        <p:nvSpPr>
          <p:cNvPr id="3" name="Marcador de posición de imagen 11">
            <a:extLst>
              <a:ext uri="{FF2B5EF4-FFF2-40B4-BE49-F238E27FC236}">
                <a16:creationId xmlns:a16="http://schemas.microsoft.com/office/drawing/2014/main" id="{AAC09ED5-B2A4-445A-3B8D-189668803730}"/>
              </a:ext>
            </a:extLst>
          </p:cNvPr>
          <p:cNvSpPr>
            <a:spLocks noGrp="1"/>
          </p:cNvSpPr>
          <p:nvPr>
            <p:ph type="pic" sz="quarter" idx="15" hasCustomPrompt="1"/>
          </p:nvPr>
        </p:nvSpPr>
        <p:spPr>
          <a:xfrm>
            <a:off x="5167745" y="153416"/>
            <a:ext cx="6858000" cy="6552184"/>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rtlCol="0">
            <a:noAutofit/>
          </a:bodyPr>
          <a:lstStyle>
            <a:lvl1pPr>
              <a:defRPr/>
            </a:lvl1pPr>
          </a:lstStyle>
          <a:p>
            <a:pPr rtl="0"/>
            <a:r>
              <a:rPr lang="es"/>
              <a:t>   </a:t>
            </a:r>
          </a:p>
        </p:txBody>
      </p:sp>
      <p:sp>
        <p:nvSpPr>
          <p:cNvPr id="14" name="Marcador de pie de página 13">
            <a:extLst>
              <a:ext uri="{FF2B5EF4-FFF2-40B4-BE49-F238E27FC236}">
                <a16:creationId xmlns:a16="http://schemas.microsoft.com/office/drawing/2014/main" id="{1653829D-48DF-80C8-EFD1-8AE8D025091D}"/>
              </a:ext>
            </a:extLst>
          </p:cNvPr>
          <p:cNvSpPr>
            <a:spLocks noGrp="1"/>
          </p:cNvSpPr>
          <p:nvPr>
            <p:ph type="ftr" sz="quarter" idx="11"/>
          </p:nvPr>
        </p:nvSpPr>
        <p:spPr/>
        <p:txBody>
          <a:bodyPr rtlCol="0"/>
          <a:lstStyle/>
          <a:p>
            <a:pPr rtl="0"/>
            <a:r>
              <a:rPr lang="es"/>
              <a:t>Muestra de texto de pie de página</a:t>
            </a:r>
          </a:p>
        </p:txBody>
      </p:sp>
      <p:sp>
        <p:nvSpPr>
          <p:cNvPr id="13" name="Marcador de fecha 12">
            <a:extLst>
              <a:ext uri="{FF2B5EF4-FFF2-40B4-BE49-F238E27FC236}">
                <a16:creationId xmlns:a16="http://schemas.microsoft.com/office/drawing/2014/main" id="{4692675B-8BC2-A545-81FF-1559B305D7D5}"/>
              </a:ext>
            </a:extLst>
          </p:cNvPr>
          <p:cNvSpPr>
            <a:spLocks noGrp="1"/>
          </p:cNvSpPr>
          <p:nvPr>
            <p:ph type="dt" sz="half" idx="10"/>
          </p:nvPr>
        </p:nvSpPr>
        <p:spPr/>
        <p:txBody>
          <a:bodyPr rtlCol="0"/>
          <a:lstStyle/>
          <a:p>
            <a:pPr rtl="0"/>
            <a:r>
              <a:rPr lang="en-US"/>
              <a:t>25/11/2025</a:t>
            </a:r>
          </a:p>
        </p:txBody>
      </p:sp>
      <p:sp>
        <p:nvSpPr>
          <p:cNvPr id="15" name="Marcador de número de diapositiva 14">
            <a:extLst>
              <a:ext uri="{FF2B5EF4-FFF2-40B4-BE49-F238E27FC236}">
                <a16:creationId xmlns:a16="http://schemas.microsoft.com/office/drawing/2014/main" id="{B17399EA-8F16-C8FC-075B-CE3915D7DAA4}"/>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6637986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13/03/2026</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a:t>
            </a:fld>
            <a:endParaRPr lang="es-ES" dirty="0"/>
          </a:p>
        </p:txBody>
      </p:sp>
    </p:spTree>
    <p:extLst>
      <p:ext uri="{BB962C8B-B14F-4D97-AF65-F5344CB8AC3E}">
        <p14:creationId xmlns:p14="http://schemas.microsoft.com/office/powerpoint/2010/main" val="2793777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con imagen">
    <p:bg>
      <p:bgPr>
        <a:solidFill>
          <a:schemeClr val="bg1"/>
        </a:solidFill>
        <a:effectLst/>
      </p:bgPr>
    </p:bg>
    <p:spTree>
      <p:nvGrpSpPr>
        <p:cNvPr id="1" name=""/>
        <p:cNvGrpSpPr/>
        <p:nvPr/>
      </p:nvGrpSpPr>
      <p:grpSpPr>
        <a:xfrm>
          <a:off x="0" y="0"/>
          <a:ext cx="0" cy="0"/>
          <a:chOff x="0" y="0"/>
          <a:chExt cx="0" cy="0"/>
        </a:xfrm>
      </p:grpSpPr>
      <p:sp>
        <p:nvSpPr>
          <p:cNvPr id="16" name="Marcador de posición de imagen 15">
            <a:extLst>
              <a:ext uri="{FF2B5EF4-FFF2-40B4-BE49-F238E27FC236}">
                <a16:creationId xmlns:a16="http://schemas.microsoft.com/office/drawing/2014/main" id="{4DCEB9D3-E2CB-5A44-54CA-3B1A42C2DABE}"/>
              </a:ext>
            </a:extLst>
          </p:cNvPr>
          <p:cNvSpPr>
            <a:spLocks noGrp="1"/>
          </p:cNvSpPr>
          <p:nvPr>
            <p:ph type="pic" sz="quarter" idx="10"/>
          </p:nvPr>
        </p:nvSpPr>
        <p:spPr>
          <a:xfrm>
            <a:off x="152400" y="152401"/>
            <a:ext cx="11887200" cy="6553197"/>
          </a:xfrm>
          <a:custGeom>
            <a:avLst/>
            <a:gdLst>
              <a:gd name="connsiteX0" fmla="*/ 349231 w 11887200"/>
              <a:gd name="connsiteY0" fmla="*/ 0 h 6553197"/>
              <a:gd name="connsiteX1" fmla="*/ 5672697 w 11887200"/>
              <a:gd name="connsiteY1" fmla="*/ 0 h 6553197"/>
              <a:gd name="connsiteX2" fmla="*/ 5727277 w 11887200"/>
              <a:gd name="connsiteY2" fmla="*/ 5502 h 6553197"/>
              <a:gd name="connsiteX3" fmla="*/ 5943600 w 11887200"/>
              <a:gd name="connsiteY3" fmla="*/ 270922 h 6553197"/>
              <a:gd name="connsiteX4" fmla="*/ 6214523 w 11887200"/>
              <a:gd name="connsiteY4" fmla="*/ 541844 h 6553197"/>
              <a:gd name="connsiteX5" fmla="*/ 11537950 w 11887200"/>
              <a:gd name="connsiteY5" fmla="*/ 541845 h 6553197"/>
              <a:gd name="connsiteX6" fmla="*/ 11887200 w 11887200"/>
              <a:gd name="connsiteY6" fmla="*/ 891094 h 6553197"/>
              <a:gd name="connsiteX7" fmla="*/ 11887200 w 11887200"/>
              <a:gd name="connsiteY7" fmla="*/ 6203948 h 6553197"/>
              <a:gd name="connsiteX8" fmla="*/ 11537950 w 11887200"/>
              <a:gd name="connsiteY8" fmla="*/ 6553197 h 6553197"/>
              <a:gd name="connsiteX9" fmla="*/ 7664450 w 11887200"/>
              <a:gd name="connsiteY9" fmla="*/ 6553197 h 6553197"/>
              <a:gd name="connsiteX10" fmla="*/ 7315200 w 11887200"/>
              <a:gd name="connsiteY10" fmla="*/ 6203948 h 6553197"/>
              <a:gd name="connsiteX11" fmla="*/ 7315200 w 11887200"/>
              <a:gd name="connsiteY11" fmla="*/ 4548693 h 6553197"/>
              <a:gd name="connsiteX12" fmla="*/ 6965950 w 11887200"/>
              <a:gd name="connsiteY12" fmla="*/ 4199443 h 6553197"/>
              <a:gd name="connsiteX13" fmla="*/ 349250 w 11887200"/>
              <a:gd name="connsiteY13" fmla="*/ 4199443 h 6553197"/>
              <a:gd name="connsiteX14" fmla="*/ 0 w 11887200"/>
              <a:gd name="connsiteY14" fmla="*/ 3850193 h 6553197"/>
              <a:gd name="connsiteX15" fmla="*/ 0 w 11887200"/>
              <a:gd name="connsiteY15" fmla="*/ 349248 h 6553197"/>
              <a:gd name="connsiteX16" fmla="*/ 278864 w 11887200"/>
              <a:gd name="connsiteY16" fmla="*/ 7094 h 655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887200" h="6553197">
                <a:moveTo>
                  <a:pt x="349231" y="0"/>
                </a:moveTo>
                <a:lnTo>
                  <a:pt x="5672697" y="0"/>
                </a:lnTo>
                <a:lnTo>
                  <a:pt x="5727277" y="5502"/>
                </a:lnTo>
                <a:cubicBezTo>
                  <a:pt x="5850732" y="30765"/>
                  <a:pt x="5943600" y="139999"/>
                  <a:pt x="5943600" y="270922"/>
                </a:cubicBezTo>
                <a:cubicBezTo>
                  <a:pt x="5943600" y="420548"/>
                  <a:pt x="6064898" y="541844"/>
                  <a:pt x="6214523" y="541844"/>
                </a:cubicBezTo>
                <a:lnTo>
                  <a:pt x="11537950" y="541845"/>
                </a:lnTo>
                <a:cubicBezTo>
                  <a:pt x="11730863" y="541845"/>
                  <a:pt x="11887200" y="698212"/>
                  <a:pt x="11887200" y="891094"/>
                </a:cubicBezTo>
                <a:lnTo>
                  <a:pt x="11887200" y="6203948"/>
                </a:lnTo>
                <a:cubicBezTo>
                  <a:pt x="11887200" y="6396861"/>
                  <a:pt x="11730863" y="6553197"/>
                  <a:pt x="11537950" y="6553197"/>
                </a:cubicBezTo>
                <a:lnTo>
                  <a:pt x="7664450" y="6553197"/>
                </a:lnTo>
                <a:cubicBezTo>
                  <a:pt x="7471537" y="6553197"/>
                  <a:pt x="7315200" y="6396861"/>
                  <a:pt x="7315200" y="6203948"/>
                </a:cubicBezTo>
                <a:lnTo>
                  <a:pt x="7315200" y="4548693"/>
                </a:lnTo>
                <a:cubicBezTo>
                  <a:pt x="7315200" y="4355806"/>
                  <a:pt x="7158863" y="4199443"/>
                  <a:pt x="6965950" y="4199443"/>
                </a:cubicBezTo>
                <a:lnTo>
                  <a:pt x="349250" y="4199443"/>
                </a:lnTo>
                <a:cubicBezTo>
                  <a:pt x="156365" y="4199443"/>
                  <a:pt x="0" y="4043081"/>
                  <a:pt x="0" y="3850193"/>
                </a:cubicBezTo>
                <a:lnTo>
                  <a:pt x="0" y="349248"/>
                </a:lnTo>
                <a:cubicBezTo>
                  <a:pt x="0" y="180474"/>
                  <a:pt x="119717" y="39660"/>
                  <a:pt x="278864" y="7094"/>
                </a:cubicBezTo>
                <a:close/>
              </a:path>
            </a:pathLst>
          </a:custGeom>
          <a:blipFill>
            <a:blip r:embed="rId2" cstate="email">
              <a:alphaModFix amt="60000"/>
              <a:extLst>
                <a:ext uri="{28A0092B-C50C-407E-A947-70E740481C1C}">
                  <a14:useLocalDpi xmlns:a14="http://schemas.microsoft.com/office/drawing/2010/main"/>
                </a:ext>
              </a:extLst>
            </a:blip>
            <a:stretch>
              <a:fillRect/>
            </a:stretch>
          </a:blipFill>
        </p:spPr>
        <p:txBody>
          <a:bodyPr wrap="square" rtlCol="0">
            <a:noAutofit/>
          </a:bodyPr>
          <a:lstStyle/>
          <a:p>
            <a:pPr rtl="0"/>
            <a:endParaRPr lang="en-US"/>
          </a:p>
        </p:txBody>
      </p:sp>
      <p:sp>
        <p:nvSpPr>
          <p:cNvPr id="4" name="Título 1">
            <a:extLst>
              <a:ext uri="{FF2B5EF4-FFF2-40B4-BE49-F238E27FC236}">
                <a16:creationId xmlns:a16="http://schemas.microsoft.com/office/drawing/2014/main" id="{76EEAF27-D94E-F4D8-599C-5544E29AAA4E}"/>
              </a:ext>
            </a:extLst>
          </p:cNvPr>
          <p:cNvSpPr>
            <a:spLocks noGrp="1"/>
          </p:cNvSpPr>
          <p:nvPr>
            <p:ph type="ctrTitle"/>
          </p:nvPr>
        </p:nvSpPr>
        <p:spPr>
          <a:xfrm>
            <a:off x="381000" y="4876800"/>
            <a:ext cx="6629400" cy="914400"/>
          </a:xfrm>
        </p:spPr>
        <p:txBody>
          <a:bodyPr vert="horz" lIns="91440" tIns="45720" rIns="91440" bIns="45720" rtlCol="0" anchor="b">
            <a:normAutofit/>
          </a:bodyPr>
          <a:lstStyle>
            <a:lvl1pPr>
              <a:defRPr lang="en-US" sz="5000" dirty="0"/>
            </a:lvl1pPr>
          </a:lstStyle>
          <a:p>
            <a:pPr lvl="0" rtl="0"/>
            <a:r>
              <a:rPr lang="es"/>
              <a:t>Haga clic para modificar el estilo de título del patrón</a:t>
            </a:r>
          </a:p>
        </p:txBody>
      </p:sp>
      <p:sp>
        <p:nvSpPr>
          <p:cNvPr id="6" name="Subtítulo 2">
            <a:extLst>
              <a:ext uri="{FF2B5EF4-FFF2-40B4-BE49-F238E27FC236}">
                <a16:creationId xmlns:a16="http://schemas.microsoft.com/office/drawing/2014/main" id="{E2AD91C1-AABA-5486-26F6-705AEBE1A0FC}"/>
              </a:ext>
            </a:extLst>
          </p:cNvPr>
          <p:cNvSpPr>
            <a:spLocks noGrp="1"/>
          </p:cNvSpPr>
          <p:nvPr>
            <p:ph type="subTitle" idx="1"/>
          </p:nvPr>
        </p:nvSpPr>
        <p:spPr>
          <a:xfrm>
            <a:off x="381000" y="5791200"/>
            <a:ext cx="6629400" cy="533400"/>
          </a:xfrm>
        </p:spPr>
        <p:txBody>
          <a:bodyPr vert="horz" lIns="91440" tIns="45720" rIns="91440" bIns="45720" rtlCol="0">
            <a:normAutofit/>
          </a:bodyPr>
          <a:lstStyle>
            <a:lvl1pPr marL="0" indent="0">
              <a:buNone/>
              <a:defRPr lang="en-US" sz="1600" dirty="0"/>
            </a:lvl1pPr>
          </a:lstStyle>
          <a:p>
            <a:pPr lvl="0" rtl="0"/>
            <a:r>
              <a:rPr lang="es"/>
              <a:t>Haga clic para editar el estilo de subtítulo del patrón</a:t>
            </a:r>
          </a:p>
        </p:txBody>
      </p:sp>
      <p:sp>
        <p:nvSpPr>
          <p:cNvPr id="23" name="Marcador de pie de página 10">
            <a:extLst>
              <a:ext uri="{FF2B5EF4-FFF2-40B4-BE49-F238E27FC236}">
                <a16:creationId xmlns:a16="http://schemas.microsoft.com/office/drawing/2014/main" id="{03310A58-9218-F5EC-4604-561F50426E39}"/>
              </a:ext>
            </a:extLst>
          </p:cNvPr>
          <p:cNvSpPr>
            <a:spLocks noGrp="1"/>
          </p:cNvSpPr>
          <p:nvPr>
            <p:ph type="ftr" sz="quarter" idx="12"/>
          </p:nvPr>
        </p:nvSpPr>
        <p:spPr>
          <a:xfrm>
            <a:off x="6280176" y="152400"/>
            <a:ext cx="3200400" cy="365125"/>
          </a:xfrm>
        </p:spPr>
        <p:txBody>
          <a:bodyPr rtlCol="0"/>
          <a:lstStyle/>
          <a:p>
            <a:pPr rtl="0"/>
            <a:r>
              <a:rPr lang="es"/>
              <a:t>Texto de pie de página de muestra</a:t>
            </a:r>
          </a:p>
        </p:txBody>
      </p:sp>
      <p:sp>
        <p:nvSpPr>
          <p:cNvPr id="22" name="Marcador de fecha 5">
            <a:extLst>
              <a:ext uri="{FF2B5EF4-FFF2-40B4-BE49-F238E27FC236}">
                <a16:creationId xmlns:a16="http://schemas.microsoft.com/office/drawing/2014/main" id="{2DA21EAE-6045-3E9B-D31B-4AC9A3A61CE5}"/>
              </a:ext>
            </a:extLst>
          </p:cNvPr>
          <p:cNvSpPr>
            <a:spLocks noGrp="1"/>
          </p:cNvSpPr>
          <p:nvPr>
            <p:ph type="dt" sz="half" idx="11"/>
          </p:nvPr>
        </p:nvSpPr>
        <p:spPr>
          <a:xfrm>
            <a:off x="9531099" y="152400"/>
            <a:ext cx="1800171" cy="365125"/>
          </a:xfrm>
        </p:spPr>
        <p:txBody>
          <a:bodyPr rtlCol="0"/>
          <a:lstStyle/>
          <a:p>
            <a:pPr rtl="0"/>
            <a:r>
              <a:rPr lang="en-US"/>
              <a:t>25/11/2025</a:t>
            </a:r>
          </a:p>
        </p:txBody>
      </p:sp>
      <p:sp>
        <p:nvSpPr>
          <p:cNvPr id="24" name="Marcador de número de diapositiva 11">
            <a:extLst>
              <a:ext uri="{FF2B5EF4-FFF2-40B4-BE49-F238E27FC236}">
                <a16:creationId xmlns:a16="http://schemas.microsoft.com/office/drawing/2014/main" id="{22C589B9-597D-55C7-FAFE-05660F35D677}"/>
              </a:ext>
            </a:extLst>
          </p:cNvPr>
          <p:cNvSpPr>
            <a:spLocks noGrp="1"/>
          </p:cNvSpPr>
          <p:nvPr>
            <p:ph type="sldNum" sz="quarter" idx="13"/>
          </p:nvPr>
        </p:nvSpPr>
        <p:spPr>
          <a:xfrm>
            <a:off x="11381793" y="152400"/>
            <a:ext cx="429207" cy="365125"/>
          </a:xfrm>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8880612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ítulo con imagen 2">
    <p:bg>
      <p:bgPr>
        <a:solidFill>
          <a:schemeClr val="bg1"/>
        </a:solidFill>
        <a:effectLst/>
      </p:bgPr>
    </p:bg>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8DD81ECD-75EA-ADAF-3DF5-385A64329A6E}"/>
              </a:ext>
            </a:extLst>
          </p:cNvPr>
          <p:cNvSpPr>
            <a:spLocks noGrp="1"/>
          </p:cNvSpPr>
          <p:nvPr>
            <p:ph type="ctrTitle"/>
          </p:nvPr>
        </p:nvSpPr>
        <p:spPr>
          <a:xfrm>
            <a:off x="7010400" y="1371597"/>
            <a:ext cx="4800600" cy="2845567"/>
          </a:xfrm>
        </p:spPr>
        <p:txBody>
          <a:bodyPr vert="horz" lIns="91440" tIns="45720" rIns="91440" bIns="45720" rtlCol="0" anchor="b">
            <a:normAutofit/>
          </a:bodyPr>
          <a:lstStyle>
            <a:lvl1pPr>
              <a:defRPr lang="en-US" sz="4400" dirty="0"/>
            </a:lvl1pPr>
          </a:lstStyle>
          <a:p>
            <a:pPr lvl="0" rtl="0"/>
            <a:r>
              <a:rPr lang="es"/>
              <a:t>Haga clic para modificar el estilo de título del patrón</a:t>
            </a:r>
          </a:p>
        </p:txBody>
      </p:sp>
      <p:sp>
        <p:nvSpPr>
          <p:cNvPr id="8" name="Subtítulo 2">
            <a:extLst>
              <a:ext uri="{FF2B5EF4-FFF2-40B4-BE49-F238E27FC236}">
                <a16:creationId xmlns:a16="http://schemas.microsoft.com/office/drawing/2014/main" id="{BE92A243-44D0-242D-CFED-E6D548373BD1}"/>
              </a:ext>
            </a:extLst>
          </p:cNvPr>
          <p:cNvSpPr>
            <a:spLocks noGrp="1"/>
          </p:cNvSpPr>
          <p:nvPr>
            <p:ph type="subTitle" idx="1"/>
          </p:nvPr>
        </p:nvSpPr>
        <p:spPr>
          <a:xfrm>
            <a:off x="7004304" y="4363278"/>
            <a:ext cx="4800600" cy="1123122"/>
          </a:xfrm>
        </p:spPr>
        <p:txBody>
          <a:bodyPr vert="horz" lIns="91440" tIns="45720" rIns="91440" bIns="45720" rtlCol="0">
            <a:normAutofit/>
          </a:bodyPr>
          <a:lstStyle>
            <a:lvl1pPr marL="0" indent="0">
              <a:buNone/>
              <a:defRPr lang="en-US" sz="1800" dirty="0"/>
            </a:lvl1pPr>
          </a:lstStyle>
          <a:p>
            <a:pPr lvl="0" rtl="0"/>
            <a:r>
              <a:rPr lang="es"/>
              <a:t>Haga clic para editar el estilo de subtítulo del patrón</a:t>
            </a:r>
          </a:p>
        </p:txBody>
      </p:sp>
      <p:sp>
        <p:nvSpPr>
          <p:cNvPr id="2" name="Marcador de posición de imagen 1">
            <a:extLst>
              <a:ext uri="{FF2B5EF4-FFF2-40B4-BE49-F238E27FC236}">
                <a16:creationId xmlns:a16="http://schemas.microsoft.com/office/drawing/2014/main" id="{C81FF1C8-D50B-713C-E78E-43102F0D727A}"/>
              </a:ext>
            </a:extLst>
          </p:cNvPr>
          <p:cNvSpPr>
            <a:spLocks noGrp="1"/>
          </p:cNvSpPr>
          <p:nvPr>
            <p:ph type="pic" sz="quarter" idx="15"/>
          </p:nvPr>
        </p:nvSpPr>
        <p:spPr>
          <a:xfrm>
            <a:off x="152400"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dpi="0" rotWithShape="1">
            <a:blip r:embed="rId2">
              <a:alphaModFix amt="60000"/>
            </a:blip>
            <a:srcRect/>
            <a:stretch>
              <a:fillRect/>
            </a:stretch>
          </a:blipFill>
        </p:spPr>
        <p:txBody>
          <a:bodyPr wrap="square" rtlCol="0">
            <a:noAutofit/>
          </a:bodyPr>
          <a:lstStyle/>
          <a:p>
            <a:pPr rtl="0"/>
            <a:endParaRPr lang="en-US"/>
          </a:p>
        </p:txBody>
      </p:sp>
      <p:sp>
        <p:nvSpPr>
          <p:cNvPr id="13" name="Marcador de pie de página 12">
            <a:extLst>
              <a:ext uri="{FF2B5EF4-FFF2-40B4-BE49-F238E27FC236}">
                <a16:creationId xmlns:a16="http://schemas.microsoft.com/office/drawing/2014/main" id="{C17FD179-595A-DFC0-6FEF-70179B771151}"/>
              </a:ext>
            </a:extLst>
          </p:cNvPr>
          <p:cNvSpPr>
            <a:spLocks noGrp="1"/>
          </p:cNvSpPr>
          <p:nvPr>
            <p:ph type="ftr" sz="quarter" idx="17"/>
          </p:nvPr>
        </p:nvSpPr>
        <p:spPr>
          <a:xfrm>
            <a:off x="381000" y="6347057"/>
            <a:ext cx="2514600" cy="365125"/>
          </a:xfrm>
        </p:spPr>
        <p:txBody>
          <a:bodyPr rtlCol="0"/>
          <a:lstStyle/>
          <a:p>
            <a:pPr rtl="0"/>
            <a:r>
              <a:rPr lang="es"/>
              <a:t>Texto de pie de página de muestra</a:t>
            </a:r>
          </a:p>
        </p:txBody>
      </p:sp>
      <p:sp>
        <p:nvSpPr>
          <p:cNvPr id="12" name="Marcador de fecha 11">
            <a:extLst>
              <a:ext uri="{FF2B5EF4-FFF2-40B4-BE49-F238E27FC236}">
                <a16:creationId xmlns:a16="http://schemas.microsoft.com/office/drawing/2014/main" id="{25DD1448-E731-051E-1681-77A911C310CC}"/>
              </a:ext>
            </a:extLst>
          </p:cNvPr>
          <p:cNvSpPr>
            <a:spLocks noGrp="1"/>
          </p:cNvSpPr>
          <p:nvPr>
            <p:ph type="dt" sz="half" idx="16"/>
          </p:nvPr>
        </p:nvSpPr>
        <p:spPr/>
        <p:txBody>
          <a:bodyPr rtlCol="0"/>
          <a:lstStyle/>
          <a:p>
            <a:pPr rtl="0"/>
            <a:r>
              <a:rPr lang="en-US"/>
              <a:t>25/11/2025</a:t>
            </a:r>
          </a:p>
        </p:txBody>
      </p:sp>
      <p:sp>
        <p:nvSpPr>
          <p:cNvPr id="14" name="Marcador de número de diapositiva 13">
            <a:extLst>
              <a:ext uri="{FF2B5EF4-FFF2-40B4-BE49-F238E27FC236}">
                <a16:creationId xmlns:a16="http://schemas.microsoft.com/office/drawing/2014/main" id="{EFF5DB76-0219-76D2-80FA-63D615A9A10D}"/>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0510588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con imagen 3">
    <p:bg>
      <p:bgPr>
        <a:solidFill>
          <a:schemeClr val="bg1"/>
        </a:solidFill>
        <a:effectLst/>
      </p:bgPr>
    </p:bg>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55D948CE-769F-7D67-4E7B-1B9EDECCEC8A}"/>
              </a:ext>
            </a:extLst>
          </p:cNvPr>
          <p:cNvSpPr>
            <a:spLocks noGrp="1"/>
          </p:cNvSpPr>
          <p:nvPr>
            <p:ph type="ctrTitle"/>
          </p:nvPr>
        </p:nvSpPr>
        <p:spPr>
          <a:xfrm>
            <a:off x="381000" y="1371597"/>
            <a:ext cx="4800600" cy="2845567"/>
          </a:xfrm>
        </p:spPr>
        <p:txBody>
          <a:bodyPr vert="horz" lIns="91440" tIns="45720" rIns="91440" bIns="45720" rtlCol="0" anchor="b">
            <a:normAutofit/>
          </a:bodyPr>
          <a:lstStyle>
            <a:lvl1pPr>
              <a:defRPr lang="en-US" sz="4400" dirty="0"/>
            </a:lvl1pPr>
          </a:lstStyle>
          <a:p>
            <a:pPr lvl="0" rtl="0"/>
            <a:r>
              <a:rPr lang="es"/>
              <a:t>Haga clic para modificar el estilo de título del patrón</a:t>
            </a:r>
          </a:p>
        </p:txBody>
      </p:sp>
      <p:sp>
        <p:nvSpPr>
          <p:cNvPr id="8" name="Subtítulo 2">
            <a:extLst>
              <a:ext uri="{FF2B5EF4-FFF2-40B4-BE49-F238E27FC236}">
                <a16:creationId xmlns:a16="http://schemas.microsoft.com/office/drawing/2014/main" id="{87D90BD9-1CD9-8EA4-6145-FDBD4F0BA3DF}"/>
              </a:ext>
            </a:extLst>
          </p:cNvPr>
          <p:cNvSpPr>
            <a:spLocks noGrp="1"/>
          </p:cNvSpPr>
          <p:nvPr>
            <p:ph type="subTitle" idx="1"/>
          </p:nvPr>
        </p:nvSpPr>
        <p:spPr>
          <a:xfrm>
            <a:off x="381000" y="4363278"/>
            <a:ext cx="4800599" cy="1123122"/>
          </a:xfrm>
        </p:spPr>
        <p:txBody>
          <a:bodyPr vert="horz" lIns="91440" tIns="45720" rIns="91440" bIns="45720" rtlCol="0">
            <a:normAutofit/>
          </a:bodyPr>
          <a:lstStyle>
            <a:lvl1pPr marL="0" indent="0">
              <a:buNone/>
              <a:defRPr lang="en-US" sz="1800" dirty="0"/>
            </a:lvl1pPr>
          </a:lstStyle>
          <a:p>
            <a:pPr lvl="0" rtl="0"/>
            <a:r>
              <a:rPr lang="es"/>
              <a:t>Haga clic para editar el estilo de subtítulo del patrón</a:t>
            </a:r>
          </a:p>
        </p:txBody>
      </p:sp>
      <p:sp>
        <p:nvSpPr>
          <p:cNvPr id="2" name="Marcador de posición de imagen 1">
            <a:extLst>
              <a:ext uri="{FF2B5EF4-FFF2-40B4-BE49-F238E27FC236}">
                <a16:creationId xmlns:a16="http://schemas.microsoft.com/office/drawing/2014/main" id="{2F60966E-F060-05E7-54E1-129C2360EC95}"/>
              </a:ext>
            </a:extLst>
          </p:cNvPr>
          <p:cNvSpPr>
            <a:spLocks noGrp="1"/>
          </p:cNvSpPr>
          <p:nvPr>
            <p:ph type="pic" sz="quarter" idx="15"/>
          </p:nvPr>
        </p:nvSpPr>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4" name="Marcador de pie de página 3">
            <a:extLst>
              <a:ext uri="{FF2B5EF4-FFF2-40B4-BE49-F238E27FC236}">
                <a16:creationId xmlns:a16="http://schemas.microsoft.com/office/drawing/2014/main" id="{E7491524-50CE-AA56-089E-9B0375F36DFB}"/>
              </a:ext>
            </a:extLst>
          </p:cNvPr>
          <p:cNvSpPr>
            <a:spLocks noGrp="1"/>
          </p:cNvSpPr>
          <p:nvPr>
            <p:ph type="ftr" sz="quarter" idx="17"/>
          </p:nvPr>
        </p:nvSpPr>
        <p:spPr/>
        <p:txBody>
          <a:bodyPr rtlCol="0"/>
          <a:lstStyle/>
          <a:p>
            <a:pPr rtl="0"/>
            <a:r>
              <a:rPr lang="es"/>
              <a:t>Texto de ejemplo para el pie de página</a:t>
            </a:r>
          </a:p>
        </p:txBody>
      </p:sp>
      <p:sp>
        <p:nvSpPr>
          <p:cNvPr id="3" name="Marcador de fecha 2">
            <a:extLst>
              <a:ext uri="{FF2B5EF4-FFF2-40B4-BE49-F238E27FC236}">
                <a16:creationId xmlns:a16="http://schemas.microsoft.com/office/drawing/2014/main" id="{FED9980E-D0D3-04C2-5215-3DDF66399951}"/>
              </a:ext>
            </a:extLst>
          </p:cNvPr>
          <p:cNvSpPr>
            <a:spLocks noGrp="1"/>
          </p:cNvSpPr>
          <p:nvPr>
            <p:ph type="dt" sz="half" idx="16"/>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E33B3FA2-A8FD-6297-22D8-5014419EBEA9}"/>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7540303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cabezado de sección">
    <p:bg>
      <p:bgRef idx="1001">
        <a:schemeClr val="bg1"/>
      </p:bgRef>
    </p:bg>
    <p:spTree>
      <p:nvGrpSpPr>
        <p:cNvPr id="1" name=""/>
        <p:cNvGrpSpPr/>
        <p:nvPr/>
      </p:nvGrpSpPr>
      <p:grpSpPr>
        <a:xfrm>
          <a:off x="0" y="0"/>
          <a:ext cx="0" cy="0"/>
          <a:chOff x="0" y="0"/>
          <a:chExt cx="0" cy="0"/>
        </a:xfrm>
      </p:grpSpPr>
      <p:pic>
        <p:nvPicPr>
          <p:cNvPr id="15" name="Imagen 14" descr="Un fondo azul y rosa&#10;&#10;El contenido generado por inteligencia artificial puede ser incorrecto.">
            <a:extLst>
              <a:ext uri="{FF2B5EF4-FFF2-40B4-BE49-F238E27FC236}">
                <a16:creationId xmlns:a16="http://schemas.microsoft.com/office/drawing/2014/main" id="{28646D54-8A43-A2E9-D6C2-B05BA88192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sp>
        <p:nvSpPr>
          <p:cNvPr id="7" name="Gráfico 3">
            <a:extLst>
              <a:ext uri="{FF2B5EF4-FFF2-40B4-BE49-F238E27FC236}">
                <a16:creationId xmlns:a16="http://schemas.microsoft.com/office/drawing/2014/main" id="{017BF504-9DEC-0719-1E19-51CE27348830}"/>
              </a:ext>
            </a:extLst>
          </p:cNvPr>
          <p:cNvSpPr/>
          <p:nvPr/>
        </p:nvSpPr>
        <p:spPr>
          <a:xfrm>
            <a:off x="1537" y="5315"/>
            <a:ext cx="12185639" cy="6851669"/>
          </a:xfrm>
          <a:custGeom>
            <a:avLst/>
            <a:gdLst>
              <a:gd name="connsiteX0" fmla="*/ 12185639 w 12185639"/>
              <a:gd name="connsiteY0" fmla="*/ 6851669 h 6851669"/>
              <a:gd name="connsiteX1" fmla="*/ 0 w 12185639"/>
              <a:gd name="connsiteY1" fmla="*/ 6851669 h 6851669"/>
              <a:gd name="connsiteX2" fmla="*/ 0 w 12185639"/>
              <a:gd name="connsiteY2" fmla="*/ 0 h 6851669"/>
              <a:gd name="connsiteX3" fmla="*/ 12185639 w 12185639"/>
              <a:gd name="connsiteY3" fmla="*/ 0 h 6851669"/>
              <a:gd name="connsiteX4" fmla="*/ 12185639 w 12185639"/>
              <a:gd name="connsiteY4" fmla="*/ 6851669 h 6851669"/>
              <a:gd name="connsiteX5" fmla="*/ 501389 w 12185639"/>
              <a:gd name="connsiteY5" fmla="*/ 152259 h 6851669"/>
              <a:gd name="connsiteX6" fmla="*/ 152321 w 12185639"/>
              <a:gd name="connsiteY6" fmla="*/ 501186 h 6851669"/>
              <a:gd name="connsiteX7" fmla="*/ 152321 w 12185639"/>
              <a:gd name="connsiteY7" fmla="*/ 6350484 h 6851669"/>
              <a:gd name="connsiteX8" fmla="*/ 501389 w 12185639"/>
              <a:gd name="connsiteY8" fmla="*/ 6699410 h 6851669"/>
              <a:gd name="connsiteX9" fmla="*/ 11684250 w 12185639"/>
              <a:gd name="connsiteY9" fmla="*/ 6699410 h 6851669"/>
              <a:gd name="connsiteX10" fmla="*/ 12033319 w 12185639"/>
              <a:gd name="connsiteY10" fmla="*/ 6350484 h 6851669"/>
              <a:gd name="connsiteX11" fmla="*/ 12033319 w 12185639"/>
              <a:gd name="connsiteY11" fmla="*/ 1042531 h 6851669"/>
              <a:gd name="connsiteX12" fmla="*/ 11684250 w 12185639"/>
              <a:gd name="connsiteY12" fmla="*/ 693604 h 6851669"/>
              <a:gd name="connsiteX13" fmla="*/ 6363626 w 12185639"/>
              <a:gd name="connsiteY13" fmla="*/ 693604 h 6851669"/>
              <a:gd name="connsiteX14" fmla="*/ 6092914 w 12185639"/>
              <a:gd name="connsiteY14" fmla="*/ 429920 h 6851669"/>
              <a:gd name="connsiteX15" fmla="*/ 6092743 w 12185639"/>
              <a:gd name="connsiteY15" fmla="*/ 415943 h 6851669"/>
              <a:gd name="connsiteX16" fmla="*/ 5822044 w 12185639"/>
              <a:gd name="connsiteY16" fmla="*/ 152259 h 6851669"/>
              <a:gd name="connsiteX17" fmla="*/ 501389 w 12185639"/>
              <a:gd name="connsiteY17" fmla="*/ 152259 h 685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85639" h="6851669">
                <a:moveTo>
                  <a:pt x="12185639" y="6851669"/>
                </a:moveTo>
                <a:lnTo>
                  <a:pt x="0" y="6851669"/>
                </a:lnTo>
                <a:lnTo>
                  <a:pt x="0" y="0"/>
                </a:lnTo>
                <a:lnTo>
                  <a:pt x="12185639" y="0"/>
                </a:lnTo>
                <a:lnTo>
                  <a:pt x="12185639" y="6851669"/>
                </a:lnTo>
                <a:close/>
                <a:moveTo>
                  <a:pt x="501389" y="152259"/>
                </a:moveTo>
                <a:cubicBezTo>
                  <a:pt x="308604" y="152259"/>
                  <a:pt x="152321" y="308479"/>
                  <a:pt x="152321" y="501186"/>
                </a:cubicBezTo>
                <a:lnTo>
                  <a:pt x="152321" y="6350484"/>
                </a:lnTo>
                <a:cubicBezTo>
                  <a:pt x="152321" y="6543154"/>
                  <a:pt x="308604" y="6699410"/>
                  <a:pt x="501389" y="6699410"/>
                </a:cubicBezTo>
                <a:lnTo>
                  <a:pt x="11684250" y="6699410"/>
                </a:lnTo>
                <a:cubicBezTo>
                  <a:pt x="11877063" y="6699410"/>
                  <a:pt x="12033319" y="6543154"/>
                  <a:pt x="12033319" y="6350484"/>
                </a:cubicBezTo>
                <a:lnTo>
                  <a:pt x="12033319" y="1042531"/>
                </a:lnTo>
                <a:cubicBezTo>
                  <a:pt x="12033319" y="849822"/>
                  <a:pt x="11877063" y="693604"/>
                  <a:pt x="11684250" y="693604"/>
                </a:cubicBezTo>
                <a:lnTo>
                  <a:pt x="6363626" y="693604"/>
                </a:lnTo>
                <a:cubicBezTo>
                  <a:pt x="6216396" y="693604"/>
                  <a:pt x="6096621" y="576178"/>
                  <a:pt x="6092914" y="429920"/>
                </a:cubicBezTo>
                <a:lnTo>
                  <a:pt x="6092743" y="415943"/>
                </a:lnTo>
                <a:cubicBezTo>
                  <a:pt x="6089030" y="269684"/>
                  <a:pt x="5969255" y="152259"/>
                  <a:pt x="5822044" y="152259"/>
                </a:cubicBezTo>
                <a:lnTo>
                  <a:pt x="501389" y="152259"/>
                </a:lnTo>
                <a:close/>
              </a:path>
            </a:pathLst>
          </a:custGeom>
          <a:solidFill>
            <a:schemeClr val="bg1"/>
          </a:solidFill>
          <a:ln w="6347" cap="flat">
            <a:noFill/>
            <a:prstDash val="solid"/>
            <a:miter/>
          </a:ln>
        </p:spPr>
        <p:txBody>
          <a:bodyPr rtlCol="0" anchor="ctr"/>
          <a:lstStyle/>
          <a:p>
            <a:pPr rtl="0"/>
            <a:endParaRPr lang="en-US"/>
          </a:p>
        </p:txBody>
      </p:sp>
      <p:sp>
        <p:nvSpPr>
          <p:cNvPr id="8" name="Título 1">
            <a:extLst>
              <a:ext uri="{FF2B5EF4-FFF2-40B4-BE49-F238E27FC236}">
                <a16:creationId xmlns:a16="http://schemas.microsoft.com/office/drawing/2014/main" id="{AAA6AA80-3C0A-7F94-0F87-BBBE96ADFF68}"/>
              </a:ext>
            </a:extLst>
          </p:cNvPr>
          <p:cNvSpPr>
            <a:spLocks noGrp="1"/>
          </p:cNvSpPr>
          <p:nvPr>
            <p:ph type="ctrTitle" hasCustomPrompt="1"/>
          </p:nvPr>
        </p:nvSpPr>
        <p:spPr>
          <a:xfrm>
            <a:off x="609600" y="1600200"/>
            <a:ext cx="10058400" cy="4572000"/>
          </a:xfrm>
        </p:spPr>
        <p:txBody>
          <a:bodyPr vert="horz" lIns="91440" tIns="45720" rIns="91440" bIns="45720" rtlCol="0" anchor="b">
            <a:normAutofit/>
          </a:bodyPr>
          <a:lstStyle>
            <a:lvl1pPr>
              <a:lnSpc>
                <a:spcPct val="75000"/>
              </a:lnSpc>
              <a:defRPr lang="en-US" sz="8600" cap="none" baseline="0" dirty="0">
                <a:solidFill>
                  <a:schemeClr val="tx1"/>
                </a:solidFill>
              </a:defRPr>
            </a:lvl1pPr>
          </a:lstStyle>
          <a:p>
            <a:pPr lvl="0" rtl="0"/>
            <a:r>
              <a:rPr lang="es"/>
              <a:t>Encabezado de sección</a:t>
            </a:r>
          </a:p>
        </p:txBody>
      </p:sp>
      <p:sp>
        <p:nvSpPr>
          <p:cNvPr id="6" name="Marcador de pie de página 10">
            <a:extLst>
              <a:ext uri="{FF2B5EF4-FFF2-40B4-BE49-F238E27FC236}">
                <a16:creationId xmlns:a16="http://schemas.microsoft.com/office/drawing/2014/main" id="{5FC6C00E-827D-90CD-FFF6-1EF511FD6F2B}"/>
              </a:ext>
            </a:extLst>
          </p:cNvPr>
          <p:cNvSpPr>
            <a:spLocks noGrp="1"/>
          </p:cNvSpPr>
          <p:nvPr>
            <p:ph type="ftr" sz="quarter" idx="11"/>
          </p:nvPr>
        </p:nvSpPr>
        <p:spPr>
          <a:xfrm>
            <a:off x="6280176" y="152400"/>
            <a:ext cx="3200400" cy="365125"/>
          </a:xfrm>
        </p:spPr>
        <p:txBody>
          <a:bodyPr rtlCol="0"/>
          <a:lstStyle>
            <a:lvl1pPr>
              <a:defRPr>
                <a:solidFill>
                  <a:schemeClr val="tx1"/>
                </a:solidFill>
              </a:defRPr>
            </a:lvl1pPr>
          </a:lstStyle>
          <a:p>
            <a:pPr rtl="0"/>
            <a:r>
              <a:rPr lang="es"/>
              <a:t>Texto de pie de página de muestra</a:t>
            </a:r>
            <a:endParaRPr lang="en-US">
              <a:solidFill>
                <a:schemeClr val="tx1"/>
              </a:solidFill>
            </a:endParaRPr>
          </a:p>
        </p:txBody>
      </p:sp>
      <p:sp>
        <p:nvSpPr>
          <p:cNvPr id="5" name="Marcador de fecha 5">
            <a:extLst>
              <a:ext uri="{FF2B5EF4-FFF2-40B4-BE49-F238E27FC236}">
                <a16:creationId xmlns:a16="http://schemas.microsoft.com/office/drawing/2014/main" id="{1C8E1852-313B-67B6-28F9-5F38A94B1E81}"/>
              </a:ext>
            </a:extLst>
          </p:cNvPr>
          <p:cNvSpPr>
            <a:spLocks noGrp="1"/>
          </p:cNvSpPr>
          <p:nvPr>
            <p:ph type="dt" sz="half" idx="10"/>
          </p:nvPr>
        </p:nvSpPr>
        <p:spPr>
          <a:xfrm>
            <a:off x="9531099" y="152400"/>
            <a:ext cx="1800171" cy="365125"/>
          </a:xfrm>
        </p:spPr>
        <p:txBody>
          <a:bodyPr rtlCol="0"/>
          <a:lstStyle>
            <a:lvl1pPr>
              <a:defRPr>
                <a:solidFill>
                  <a:schemeClr val="tx1"/>
                </a:solidFill>
              </a:defRPr>
            </a:lvl1pPr>
          </a:lstStyle>
          <a:p>
            <a:pPr rtl="0"/>
            <a:r>
              <a:rPr lang="en-US"/>
              <a:t>25/11/2025</a:t>
            </a:r>
          </a:p>
        </p:txBody>
      </p:sp>
      <p:sp>
        <p:nvSpPr>
          <p:cNvPr id="9" name="Marcador de número de diapositiva 11">
            <a:extLst>
              <a:ext uri="{FF2B5EF4-FFF2-40B4-BE49-F238E27FC236}">
                <a16:creationId xmlns:a16="http://schemas.microsoft.com/office/drawing/2014/main" id="{9F6C9A12-D05B-EE84-C2D4-548E5E2732E2}"/>
              </a:ext>
            </a:extLst>
          </p:cNvPr>
          <p:cNvSpPr>
            <a:spLocks noGrp="1"/>
          </p:cNvSpPr>
          <p:nvPr>
            <p:ph type="sldNum" sz="quarter" idx="12"/>
          </p:nvPr>
        </p:nvSpPr>
        <p:spPr>
          <a:xfrm>
            <a:off x="11381793" y="152400"/>
            <a:ext cx="429207" cy="365125"/>
          </a:xfrm>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6709652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75BFB69-9245-EC58-F1DE-FEB625BD336A}"/>
              </a:ext>
            </a:extLst>
          </p:cNvPr>
          <p:cNvSpPr>
            <a:spLocks noGrp="1"/>
          </p:cNvSpPr>
          <p:nvPr>
            <p:ph type="title"/>
          </p:nvPr>
        </p:nvSpPr>
        <p:spPr>
          <a:xfrm>
            <a:off x="381002" y="691835"/>
            <a:ext cx="11429998" cy="908365"/>
          </a:xfrm>
          <a:prstGeom prst="rect">
            <a:avLst/>
          </a:prstGeom>
        </p:spPr>
        <p:txBody>
          <a:bodyPr vert="horz" lIns="91440" tIns="45720" rIns="91440" bIns="45720" rtlCol="0" anchor="t">
            <a:normAutofit/>
          </a:bodyPr>
          <a:lstStyle/>
          <a:p>
            <a:pPr rtl="0"/>
            <a:r>
              <a:rPr lang="es"/>
              <a:t>Haga clic para modificar el estilo de título del patrón</a:t>
            </a:r>
          </a:p>
        </p:txBody>
      </p:sp>
      <p:sp>
        <p:nvSpPr>
          <p:cNvPr id="3" name="Marcador de texto 2">
            <a:extLst>
              <a:ext uri="{FF2B5EF4-FFF2-40B4-BE49-F238E27FC236}">
                <a16:creationId xmlns:a16="http://schemas.microsoft.com/office/drawing/2014/main" id="{5516AFD5-5144-C460-0CA4-644BC4A93C02}"/>
              </a:ext>
            </a:extLst>
          </p:cNvPr>
          <p:cNvSpPr>
            <a:spLocks noGrp="1"/>
          </p:cNvSpPr>
          <p:nvPr>
            <p:ph type="body" idx="1"/>
          </p:nvPr>
        </p:nvSpPr>
        <p:spPr>
          <a:xfrm>
            <a:off x="381000" y="1752600"/>
            <a:ext cx="11430000" cy="4413565"/>
          </a:xfrm>
          <a:prstGeom prst="rect">
            <a:avLst/>
          </a:prstGeom>
        </p:spPr>
        <p:txBody>
          <a:bodyPr vert="horz" lIns="91440" tIns="45720" rIns="91440" bIns="45720" rtlCol="0">
            <a:normAutofit/>
          </a:body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7" name="Marcador de pie de página 4">
            <a:extLst>
              <a:ext uri="{FF2B5EF4-FFF2-40B4-BE49-F238E27FC236}">
                <a16:creationId xmlns:a16="http://schemas.microsoft.com/office/drawing/2014/main" id="{DCFE50CA-A07B-1BE8-AB0E-F3855F27B14C}"/>
              </a:ext>
            </a:extLst>
          </p:cNvPr>
          <p:cNvSpPr>
            <a:spLocks noGrp="1"/>
          </p:cNvSpPr>
          <p:nvPr>
            <p:ph type="ftr" sz="quarter" idx="3"/>
          </p:nvPr>
        </p:nvSpPr>
        <p:spPr>
          <a:xfrm>
            <a:off x="381000" y="6347057"/>
            <a:ext cx="3200400" cy="365125"/>
          </a:xfrm>
          <a:prstGeom prst="rect">
            <a:avLst/>
          </a:prstGeom>
        </p:spPr>
        <p:txBody>
          <a:bodyPr vert="horz" lIns="91440" tIns="45720" rIns="91440" bIns="45720" rtlCol="0" anchor="ctr"/>
          <a:lstStyle>
            <a:lvl1pPr algn="l" rtl="0">
              <a:defRPr sz="800" b="0" i="0" cap="all" spc="100" baseline="0">
                <a:solidFill>
                  <a:schemeClr val="tx1"/>
                </a:solidFill>
                <a:latin typeface="+mn-lt"/>
                <a:cs typeface="Segoe UI" panose="020B0502040204020203" pitchFamily="34" charset="0"/>
              </a:defRPr>
            </a:lvl1pPr>
          </a:lstStyle>
          <a:p>
            <a:pPr rtl="0"/>
            <a:r>
              <a:rPr lang="es"/>
              <a:t>Ejemplo de Texto de pie de página</a:t>
            </a:r>
            <a:endParaRPr lang="en-US" dirty="0"/>
          </a:p>
        </p:txBody>
      </p:sp>
      <p:sp>
        <p:nvSpPr>
          <p:cNvPr id="18" name="Marcador de fecha 3">
            <a:extLst>
              <a:ext uri="{FF2B5EF4-FFF2-40B4-BE49-F238E27FC236}">
                <a16:creationId xmlns:a16="http://schemas.microsoft.com/office/drawing/2014/main" id="{DE26C4DF-9E75-7A5B-2595-BEA6116A42A6}"/>
              </a:ext>
            </a:extLst>
          </p:cNvPr>
          <p:cNvSpPr>
            <a:spLocks noGrp="1"/>
          </p:cNvSpPr>
          <p:nvPr>
            <p:ph type="dt" sz="half" idx="2"/>
          </p:nvPr>
        </p:nvSpPr>
        <p:spPr>
          <a:xfrm>
            <a:off x="9525000" y="6340475"/>
            <a:ext cx="1800171" cy="365125"/>
          </a:xfrm>
          <a:prstGeom prst="rect">
            <a:avLst/>
          </a:prstGeom>
        </p:spPr>
        <p:txBody>
          <a:bodyPr vert="horz" lIns="91440" tIns="45720" rIns="91440" bIns="45720" rtlCol="0" anchor="ctr"/>
          <a:lstStyle>
            <a:lvl1pPr algn="r" rtl="0">
              <a:defRPr sz="800" b="0" i="0" cap="all" spc="100" baseline="0">
                <a:solidFill>
                  <a:schemeClr val="tx1"/>
                </a:solidFill>
                <a:latin typeface="+mn-lt"/>
                <a:cs typeface="Segoe UI" panose="020B0502040204020203" pitchFamily="34" charset="0"/>
              </a:defRPr>
            </a:lvl1pPr>
          </a:lstStyle>
          <a:p>
            <a:pPr rtl="0"/>
            <a:r>
              <a:rPr lang="en-US"/>
              <a:t>25/11/2025</a:t>
            </a:r>
          </a:p>
        </p:txBody>
      </p:sp>
      <p:sp>
        <p:nvSpPr>
          <p:cNvPr id="19" name="Marcador de número de diapositiva 5">
            <a:extLst>
              <a:ext uri="{FF2B5EF4-FFF2-40B4-BE49-F238E27FC236}">
                <a16:creationId xmlns:a16="http://schemas.microsoft.com/office/drawing/2014/main" id="{C94B77EC-B34E-F076-4684-F1C05BA67E85}"/>
              </a:ext>
            </a:extLst>
          </p:cNvPr>
          <p:cNvSpPr>
            <a:spLocks noGrp="1"/>
          </p:cNvSpPr>
          <p:nvPr>
            <p:ph type="sldNum" sz="quarter" idx="4"/>
          </p:nvPr>
        </p:nvSpPr>
        <p:spPr>
          <a:xfrm>
            <a:off x="11375694" y="6340475"/>
            <a:ext cx="429207" cy="365125"/>
          </a:xfrm>
          <a:prstGeom prst="rect">
            <a:avLst/>
          </a:prstGeom>
        </p:spPr>
        <p:txBody>
          <a:bodyPr vert="horz" lIns="91440" tIns="45720" rIns="91440" bIns="45720" rtlCol="0" anchor="ctr"/>
          <a:lstStyle>
            <a:lvl1pPr algn="r" rtl="0">
              <a:defRPr sz="800" b="0" i="0" cap="all" spc="100" baseline="0">
                <a:solidFill>
                  <a:schemeClr val="tx1"/>
                </a:solidFill>
                <a:latin typeface="+mn-lt"/>
                <a:cs typeface="Segoe UI" panose="020B0502040204020203" pitchFamily="34" charset="0"/>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335085557"/>
      </p:ext>
    </p:extLst>
  </p:cSld>
  <p:clrMap bg1="lt1" tx1="dk1" bg2="lt2" tx2="dk2" accent1="accent1" accent2="accent2" accent3="accent3" accent4="accent4" accent5="accent5" accent6="accent6" hlink="hlink" folHlink="folHlink"/>
  <p:sldLayoutIdLst>
    <p:sldLayoutId id="2147483899" r:id="rId1"/>
    <p:sldLayoutId id="2147483894" r:id="rId2"/>
    <p:sldLayoutId id="2147483898" r:id="rId3"/>
    <p:sldLayoutId id="2147483900" r:id="rId4"/>
    <p:sldLayoutId id="2147483897" r:id="rId5"/>
    <p:sldLayoutId id="2147483893" r:id="rId6"/>
    <p:sldLayoutId id="2147483895" r:id="rId7"/>
    <p:sldLayoutId id="2147483896" r:id="rId8"/>
    <p:sldLayoutId id="2147483901" r:id="rId9"/>
    <p:sldLayoutId id="2147483947" r:id="rId10"/>
    <p:sldLayoutId id="2147483902" r:id="rId11"/>
    <p:sldLayoutId id="2147483903" r:id="rId12"/>
    <p:sldLayoutId id="2147483904" r:id="rId13"/>
    <p:sldLayoutId id="2147483905" r:id="rId14"/>
    <p:sldLayoutId id="2147483906" r:id="rId15"/>
    <p:sldLayoutId id="2147483907" r:id="rId16"/>
    <p:sldLayoutId id="2147483908" r:id="rId17"/>
    <p:sldLayoutId id="2147483917" r:id="rId18"/>
    <p:sldLayoutId id="2147483918" r:id="rId19"/>
    <p:sldLayoutId id="2147483919" r:id="rId20"/>
    <p:sldLayoutId id="2147483915" r:id="rId21"/>
    <p:sldLayoutId id="2147483916" r:id="rId22"/>
    <p:sldLayoutId id="2147483913" r:id="rId23"/>
    <p:sldLayoutId id="2147483914" r:id="rId24"/>
    <p:sldLayoutId id="2147483920" r:id="rId25"/>
    <p:sldLayoutId id="2147483921" r:id="rId26"/>
    <p:sldLayoutId id="2147483909" r:id="rId27"/>
    <p:sldLayoutId id="2147483910" r:id="rId28"/>
    <p:sldLayoutId id="2147483922" r:id="rId29"/>
    <p:sldLayoutId id="2147483923" r:id="rId30"/>
    <p:sldLayoutId id="2147483924" r:id="rId31"/>
    <p:sldLayoutId id="2147483911" r:id="rId32"/>
    <p:sldLayoutId id="2147483912" r:id="rId33"/>
    <p:sldLayoutId id="2147483925" r:id="rId34"/>
    <p:sldLayoutId id="2147483926" r:id="rId35"/>
    <p:sldLayoutId id="2147483927" r:id="rId36"/>
    <p:sldLayoutId id="2147483928" r:id="rId37"/>
    <p:sldLayoutId id="2147483929" r:id="rId38"/>
    <p:sldLayoutId id="2147483930" r:id="rId39"/>
    <p:sldLayoutId id="2147483931" r:id="rId40"/>
    <p:sldLayoutId id="2147483932" r:id="rId41"/>
    <p:sldLayoutId id="2147483933" r:id="rId42"/>
    <p:sldLayoutId id="2147483935" r:id="rId43"/>
    <p:sldLayoutId id="2147483936" r:id="rId44"/>
    <p:sldLayoutId id="2147483937" r:id="rId45"/>
    <p:sldLayoutId id="2147483938" r:id="rId46"/>
    <p:sldLayoutId id="2147483945" r:id="rId47"/>
    <p:sldLayoutId id="2147483946" r:id="rId48"/>
    <p:sldLayoutId id="2147483939" r:id="rId49"/>
    <p:sldLayoutId id="2147483940" r:id="rId50"/>
    <p:sldLayoutId id="2147483941" r:id="rId51"/>
    <p:sldLayoutId id="2147483942" r:id="rId52"/>
    <p:sldLayoutId id="2147483943" r:id="rId53"/>
    <p:sldLayoutId id="2147483944" r:id="rId54"/>
    <p:sldLayoutId id="2147483948" r:id="rId55"/>
  </p:sldLayoutIdLst>
  <p:hf hdr="0"/>
  <p:txStyles>
    <p:titleStyle>
      <a:lvl1pPr algn="l" defTabSz="914400" rtl="0" eaLnBrk="1" latinLnBrk="0" hangingPunct="1">
        <a:lnSpc>
          <a:spcPct val="80000"/>
        </a:lnSpc>
        <a:spcBef>
          <a:spcPct val="0"/>
        </a:spcBef>
        <a:buNone/>
        <a:defRPr sz="2800" b="0" i="0" kern="1200" spc="0" baseline="0">
          <a:solidFill>
            <a:schemeClr val="tx1"/>
          </a:solidFill>
          <a:latin typeface="+mj-lt"/>
          <a:ea typeface="+mj-ea"/>
          <a:cs typeface="Biome" panose="020B0503030204020804" pitchFamily="3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1pPr>
      <a:lvl2pPr marL="2286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2pPr>
      <a:lvl3pPr marL="4572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3pPr>
      <a:lvl4pPr marL="6858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4pPr>
      <a:lvl5pPr marL="9144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240" userDrawn="1">
          <p15:clr>
            <a:srgbClr val="F26B43"/>
          </p15:clr>
        </p15:guide>
        <p15:guide id="25" pos="7296" userDrawn="1">
          <p15:clr>
            <a:srgbClr val="F26B43"/>
          </p15:clr>
        </p15:guide>
        <p15:guide id="26" pos="3840" userDrawn="1">
          <p15:clr>
            <a:srgbClr val="F26B43"/>
          </p15:clr>
        </p15:guide>
        <p15:guide id="27" orient="horz" pos="432" userDrawn="1">
          <p15:clr>
            <a:srgbClr val="F26B43"/>
          </p15:clr>
        </p15:guide>
        <p15:guide id="28" orient="horz" pos="3888" userDrawn="1">
          <p15:clr>
            <a:srgbClr val="F26B43"/>
          </p15:clr>
        </p15:guide>
        <p15:guide id="29" pos="96" userDrawn="1">
          <p15:clr>
            <a:srgbClr val="F26B43"/>
          </p15:clr>
        </p15:guide>
        <p15:guide id="30" pos="7584" userDrawn="1">
          <p15:clr>
            <a:srgbClr val="F26B43"/>
          </p15:clr>
        </p15:guide>
        <p15:guide id="31" orient="horz" pos="96" userDrawn="1">
          <p15:clr>
            <a:srgbClr val="F26B43"/>
          </p15:clr>
        </p15:guide>
        <p15:guide id="32" orient="horz" pos="4224" userDrawn="1">
          <p15:clr>
            <a:srgbClr val="F26B43"/>
          </p15:clr>
        </p15:guide>
        <p15:guide id="33" pos="384" userDrawn="1">
          <p15:clr>
            <a:srgbClr val="F26B43"/>
          </p15:clr>
        </p15:guide>
        <p15:guide id="34" pos="74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55.xml"/></Relationships>
</file>

<file path=ppt/slides/_rels/slide1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C9A45CC4-43D6-FFCF-AB76-2527CB920D91}"/>
              </a:ext>
            </a:extLst>
          </p:cNvPr>
          <p:cNvSpPr txBox="1">
            <a:spLocks/>
          </p:cNvSpPr>
          <p:nvPr/>
        </p:nvSpPr>
        <p:spPr>
          <a:xfrm>
            <a:off x="1558664" y="6288567"/>
            <a:ext cx="3251453" cy="45044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2000" dirty="0">
                <a:solidFill>
                  <a:prstClr val="black"/>
                </a:solidFill>
                <a:latin typeface="Arial" panose="020B0604020202020204" pitchFamily="34" charset="0"/>
                <a:ea typeface="Times New Roman" panose="02020603050405020304" pitchFamily="18" charset="0"/>
              </a:rPr>
              <a:t>A 09</a:t>
            </a:r>
            <a:r>
              <a:rPr lang="es-MX" sz="2000" dirty="0">
                <a:solidFill>
                  <a:prstClr val="black"/>
                </a:solidFill>
                <a:latin typeface="Arial" panose="020B0604020202020204" pitchFamily="34" charset="0"/>
                <a:ea typeface="Times New Roman" panose="02020603050405020304" pitchFamily="18" charset="0"/>
                <a:cs typeface="Arial" panose="020B0604020202020204" pitchFamily="34" charset="0"/>
              </a:rPr>
              <a:t> de Marzo del </a:t>
            </a:r>
            <a:r>
              <a:rPr lang="es-MX" sz="2000" dirty="0">
                <a:solidFill>
                  <a:prstClr val="black"/>
                </a:solidFill>
                <a:latin typeface="Arial" panose="020B0604020202020204" pitchFamily="34" charset="0"/>
                <a:cs typeface="Arial" panose="020B0604020202020204" pitchFamily="34" charset="0"/>
              </a:rPr>
              <a:t>2026.</a:t>
            </a:r>
          </a:p>
        </p:txBody>
      </p:sp>
      <p:sp>
        <p:nvSpPr>
          <p:cNvPr id="7" name="Subtitle 2">
            <a:extLst>
              <a:ext uri="{FF2B5EF4-FFF2-40B4-BE49-F238E27FC236}">
                <a16:creationId xmlns:a16="http://schemas.microsoft.com/office/drawing/2014/main" id="{ADB166AB-A516-4A59-AF5D-0967CDC25FB1}"/>
              </a:ext>
            </a:extLst>
          </p:cNvPr>
          <p:cNvSpPr txBox="1">
            <a:spLocks/>
          </p:cNvSpPr>
          <p:nvPr/>
        </p:nvSpPr>
        <p:spPr>
          <a:xfrm>
            <a:off x="2674382" y="4919096"/>
            <a:ext cx="6872818" cy="45044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s-MX" sz="2000" dirty="0">
              <a:solidFill>
                <a:srgbClr val="1F497D"/>
              </a:solidFill>
              <a:latin typeface="Calibri"/>
            </a:endParaRPr>
          </a:p>
        </p:txBody>
      </p:sp>
      <p:sp>
        <p:nvSpPr>
          <p:cNvPr id="9" name="TextBox 8">
            <a:extLst>
              <a:ext uri="{FF2B5EF4-FFF2-40B4-BE49-F238E27FC236}">
                <a16:creationId xmlns:a16="http://schemas.microsoft.com/office/drawing/2014/main" id="{70A7FEFB-8C0A-C87C-29AE-DDBF2481FB41}"/>
              </a:ext>
            </a:extLst>
          </p:cNvPr>
          <p:cNvSpPr txBox="1"/>
          <p:nvPr/>
        </p:nvSpPr>
        <p:spPr>
          <a:xfrm>
            <a:off x="2381225" y="2562411"/>
            <a:ext cx="7072362" cy="2677656"/>
          </a:xfrm>
          <a:prstGeom prst="rect">
            <a:avLst/>
          </a:prstGeom>
          <a:noFill/>
        </p:spPr>
        <p:txBody>
          <a:bodyPr wrap="square">
            <a:spAutoFit/>
          </a:bodyPr>
          <a:lstStyle/>
          <a:p>
            <a:pPr marR="122555" algn="ctr"/>
            <a:r>
              <a:rPr lang="es-MX" sz="2400" b="1" u="sng" dirty="0">
                <a:solidFill>
                  <a:srgbClr val="000000"/>
                </a:solidFill>
                <a:latin typeface="Arial" panose="020B0604020202020204" pitchFamily="34" charset="0"/>
                <a:ea typeface="Times New Roman" panose="02020603050405020304" pitchFamily="18" charset="0"/>
                <a:cs typeface="Arial" panose="020B0604020202020204" pitchFamily="34" charset="0"/>
              </a:rPr>
              <a:t>MAESTRIA EN PSICOLOGIA Y CONSEJERIA FAMILIAR.</a:t>
            </a:r>
            <a:endParaRPr lang="es-MX" sz="12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1101725" marR="113601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s-MX"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101725" marR="113601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MATERIA:</a:t>
            </a:r>
            <a:r>
              <a:rPr lang="es-MX" sz="2000" b="1" dirty="0">
                <a:solidFill>
                  <a:srgbClr val="1F3864"/>
                </a:solidFill>
                <a:latin typeface="Arial" panose="020B0604020202020204" pitchFamily="34" charset="0"/>
                <a:ea typeface="Times New Roman" panose="02020603050405020304" pitchFamily="18" charset="0"/>
                <a:cs typeface="Times New Roman" panose="02020603050405020304" pitchFamily="18" charset="0"/>
              </a:rPr>
              <a:t> </a:t>
            </a:r>
            <a:r>
              <a:rPr lang="es-MX" sz="2000" dirty="0">
                <a:solidFill>
                  <a:prstClr val="black"/>
                </a:solidFill>
                <a:latin typeface="Arial" panose="020B0604020202020204" pitchFamily="34" charset="0"/>
                <a:ea typeface="Times New Roman" panose="02020603050405020304" pitchFamily="18" charset="0"/>
                <a:cs typeface="Arial" panose="020B0604020202020204" pitchFamily="34" charset="0"/>
              </a:rPr>
              <a:t>Adicciones y Burnout. </a:t>
            </a:r>
            <a:endParaRPr lang="es-MX" sz="16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1101725" marR="113601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s-MX"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101725" marR="113601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ALUMNO: </a:t>
            </a:r>
            <a:r>
              <a:rPr lang="en-US" sz="20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Andres Eguia Vega</a:t>
            </a:r>
            <a:endParaRPr lang="es-MX"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026160" marR="105600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s-MX"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026160" marR="105600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TEMA: </a:t>
            </a:r>
            <a:r>
              <a:rPr lang="es-ES" sz="2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Terapia para Adicciones</a:t>
            </a:r>
            <a:r>
              <a:rPr lang="es-MX" sz="2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t>
            </a:r>
            <a:endParaRPr lang="es-MX"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BB62C929-F4E0-AE1B-AE53-AA3A2A1DA5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9831" y="102742"/>
            <a:ext cx="8510364" cy="2124958"/>
          </a:xfrm>
          <a:prstGeom prst="rect">
            <a:avLst/>
          </a:prstGeom>
          <a:noFill/>
          <a:ln>
            <a:noFill/>
          </a:ln>
        </p:spPr>
      </p:pic>
      <p:sp>
        <p:nvSpPr>
          <p:cNvPr id="11" name="Subtitle 2">
            <a:extLst>
              <a:ext uri="{FF2B5EF4-FFF2-40B4-BE49-F238E27FC236}">
                <a16:creationId xmlns:a16="http://schemas.microsoft.com/office/drawing/2014/main" id="{C9A45CC4-43D6-FFCF-AB76-2527CB920D91}"/>
              </a:ext>
            </a:extLst>
          </p:cNvPr>
          <p:cNvSpPr txBox="1">
            <a:spLocks/>
          </p:cNvSpPr>
          <p:nvPr/>
        </p:nvSpPr>
        <p:spPr>
          <a:xfrm>
            <a:off x="6881819" y="6215083"/>
            <a:ext cx="3537205" cy="45044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2000" dirty="0">
                <a:solidFill>
                  <a:prstClr val="black"/>
                </a:solidFill>
                <a:latin typeface="Arial" panose="020B0604020202020204" pitchFamily="34" charset="0"/>
                <a:ea typeface="Times New Roman" panose="02020603050405020304" pitchFamily="18" charset="0"/>
              </a:rPr>
              <a:t>Nuevo Laredo, Tamaulipas.</a:t>
            </a:r>
            <a:endParaRPr lang="es-MX"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104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Young concerned businesswoman sitting at table near laptop folding hands together feels doubt unsure thinking making decision or waiting message good news having strong wish hope to get or win concept">
            <a:extLst>
              <a:ext uri="{FF2B5EF4-FFF2-40B4-BE49-F238E27FC236}">
                <a16:creationId xmlns:a16="http://schemas.microsoft.com/office/drawing/2014/main" id="{B8926F23-1FFC-4A8D-AC5C-37AAA277D771}"/>
              </a:ext>
            </a:extLst>
          </p:cNvPr>
          <p:cNvPicPr>
            <a:picLocks noGrp="1" noChangeAspect="1"/>
          </p:cNvPicPr>
          <p:nvPr>
            <p:ph sz="quarter" idx="16"/>
          </p:nvPr>
        </p:nvPicPr>
        <p:blipFill>
          <a:blip r:embed="rId3"/>
          <a:stretch>
            <a:fillRect/>
          </a:stretch>
        </p:blipFill>
        <p:spPr>
          <a:xfrm>
            <a:off x="5334000" y="108152"/>
            <a:ext cx="4478594" cy="4191000"/>
          </a:xfrm>
          <a:prstGeom prst="rect">
            <a:avLst/>
          </a:prstGeom>
        </p:spPr>
      </p:pic>
      <p:sp>
        <p:nvSpPr>
          <p:cNvPr id="6" name="Date Placeholder 5">
            <a:extLst>
              <a:ext uri="{FF2B5EF4-FFF2-40B4-BE49-F238E27FC236}">
                <a16:creationId xmlns:a16="http://schemas.microsoft.com/office/drawing/2014/main" id="{EB92BDEB-8C6E-B055-262F-5D9218F3132D}"/>
              </a:ext>
            </a:extLst>
          </p:cNvPr>
          <p:cNvSpPr>
            <a:spLocks noGrp="1"/>
          </p:cNvSpPr>
          <p:nvPr>
            <p:ph type="dt" sz="half" idx="17"/>
          </p:nvPr>
        </p:nvSpPr>
        <p:spPr/>
        <p:txBody>
          <a:bodyPr/>
          <a:lstStyle/>
          <a:p>
            <a:pPr rtl="0"/>
            <a:r>
              <a:rPr lang="en-US"/>
              <a:t>25/11/2025</a:t>
            </a:r>
          </a:p>
        </p:txBody>
      </p:sp>
      <p:sp>
        <p:nvSpPr>
          <p:cNvPr id="7" name="Slide Number Placeholder 6">
            <a:extLst>
              <a:ext uri="{FF2B5EF4-FFF2-40B4-BE49-F238E27FC236}">
                <a16:creationId xmlns:a16="http://schemas.microsoft.com/office/drawing/2014/main" id="{D2FC84CD-EF17-7EA6-ED95-439767E70B9A}"/>
              </a:ext>
            </a:extLst>
          </p:cNvPr>
          <p:cNvSpPr>
            <a:spLocks noGrp="1"/>
          </p:cNvSpPr>
          <p:nvPr>
            <p:ph type="sldNum" sz="quarter" idx="19"/>
          </p:nvPr>
        </p:nvSpPr>
        <p:spPr/>
        <p:txBody>
          <a:bodyPr/>
          <a:lstStyle/>
          <a:p>
            <a:pPr rtl="0"/>
            <a:fld id="{AEAA3239-9EA4-4A65-A281-97F994456D9F}" type="slidenum">
              <a:rPr lang="en-US" smtClean="0"/>
              <a:pPr rtl="0"/>
              <a:t>10</a:t>
            </a:fld>
            <a:endParaRPr lang="en-US"/>
          </a:p>
        </p:txBody>
      </p:sp>
      <p:sp>
        <p:nvSpPr>
          <p:cNvPr id="10" name="TextBox 9">
            <a:extLst>
              <a:ext uri="{FF2B5EF4-FFF2-40B4-BE49-F238E27FC236}">
                <a16:creationId xmlns:a16="http://schemas.microsoft.com/office/drawing/2014/main" id="{1DFE1400-2B01-48D5-A205-12EF6AC7760D}"/>
              </a:ext>
            </a:extLst>
          </p:cNvPr>
          <p:cNvSpPr txBox="1"/>
          <p:nvPr/>
        </p:nvSpPr>
        <p:spPr>
          <a:xfrm>
            <a:off x="66675" y="193990"/>
            <a:ext cx="5390228" cy="670321"/>
          </a:xfrm>
          <a:prstGeom prst="rect">
            <a:avLst/>
          </a:prstGeom>
          <a:noFill/>
        </p:spPr>
        <p:txBody>
          <a:bodyPr wrap="square" rtlCol="0">
            <a:noAutofit/>
          </a:bodyPr>
          <a:lstStyle/>
          <a:p>
            <a:pPr marL="0" algn="l">
              <a:buNone/>
            </a:pPr>
            <a:r>
              <a:rPr sz="2400" cap="all" dirty="0">
                <a:solidFill>
                  <a:srgbClr val="0C2101"/>
                </a:solidFill>
                <a:effectLst/>
                <a:latin typeface="Arial" panose="020B0604020202020204" pitchFamily="34" charset="0"/>
                <a:cs typeface="Arial" panose="020B0604020202020204" pitchFamily="34" charset="0"/>
              </a:rPr>
              <a:t>La </a:t>
            </a:r>
            <a:r>
              <a:rPr sz="2400" cap="all" dirty="0" err="1">
                <a:solidFill>
                  <a:srgbClr val="0C2101"/>
                </a:solidFill>
                <a:effectLst/>
                <a:latin typeface="Arial" panose="020B0604020202020204" pitchFamily="34" charset="0"/>
                <a:cs typeface="Arial" panose="020B0604020202020204" pitchFamily="34" charset="0"/>
              </a:rPr>
              <a:t>oración</a:t>
            </a:r>
            <a:r>
              <a:rPr sz="2400" cap="all" dirty="0">
                <a:solidFill>
                  <a:srgbClr val="0C2101"/>
                </a:solidFill>
                <a:effectLst/>
                <a:latin typeface="Arial" panose="020B0604020202020204" pitchFamily="34" charset="0"/>
                <a:cs typeface="Arial" panose="020B0604020202020204" pitchFamily="34" charset="0"/>
              </a:rPr>
              <a:t> </a:t>
            </a:r>
            <a:r>
              <a:rPr sz="2400" cap="all" dirty="0" err="1">
                <a:solidFill>
                  <a:srgbClr val="0C2101"/>
                </a:solidFill>
                <a:effectLst/>
                <a:latin typeface="Arial" panose="020B0604020202020204" pitchFamily="34" charset="0"/>
                <a:cs typeface="Arial" panose="020B0604020202020204" pitchFamily="34" charset="0"/>
              </a:rPr>
              <a:t>en</a:t>
            </a:r>
            <a:r>
              <a:rPr sz="2400" cap="all" dirty="0">
                <a:solidFill>
                  <a:srgbClr val="0C2101"/>
                </a:solidFill>
                <a:effectLst/>
                <a:latin typeface="Arial" panose="020B0604020202020204" pitchFamily="34" charset="0"/>
                <a:cs typeface="Arial" panose="020B0604020202020204" pitchFamily="34" charset="0"/>
              </a:rPr>
              <a:t> la </a:t>
            </a:r>
            <a:r>
              <a:rPr sz="2400" cap="all" dirty="0" err="1">
                <a:solidFill>
                  <a:srgbClr val="0C2101"/>
                </a:solidFill>
                <a:effectLst/>
                <a:latin typeface="Arial" panose="020B0604020202020204" pitchFamily="34" charset="0"/>
                <a:cs typeface="Arial" panose="020B0604020202020204" pitchFamily="34" charset="0"/>
              </a:rPr>
              <a:t>recuperación</a:t>
            </a:r>
            <a:r>
              <a:rPr sz="2400" cap="all" dirty="0">
                <a:solidFill>
                  <a:srgbClr val="0C2101"/>
                </a:solidFill>
                <a:effectLst/>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31F654A-17C7-4C6A-A166-4EE485D7AB3B}"/>
              </a:ext>
            </a:extLst>
          </p:cNvPr>
          <p:cNvSpPr txBox="1"/>
          <p:nvPr/>
        </p:nvSpPr>
        <p:spPr>
          <a:xfrm>
            <a:off x="265165" y="1349670"/>
            <a:ext cx="4391025" cy="228600"/>
          </a:xfrm>
          <a:prstGeom prst="rect">
            <a:avLst/>
          </a:prstGeom>
          <a:noFill/>
        </p:spPr>
        <p:txBody>
          <a:bodyPr wrap="square" rtlCol="0">
            <a:noAutofit/>
          </a:bodyPr>
          <a:lstStyle/>
          <a:p>
            <a:pPr marL="0" algn="l">
              <a:buNone/>
            </a:pPr>
            <a:r>
              <a:rPr sz="1600" b="1">
                <a:solidFill>
                  <a:srgbClr val="0C2101"/>
                </a:solidFill>
                <a:effectLst/>
                <a:latin typeface="Arial" panose="020B0604020202020204" pitchFamily="34" charset="0"/>
                <a:cs typeface="Arial" panose="020B0604020202020204" pitchFamily="34" charset="0"/>
              </a:rPr>
              <a:t>Conecta con el poder de Dios </a:t>
            </a:r>
            <a:endParaRPr lang="en-US" sz="160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4672A8F9-DA2F-4DF1-BEB3-595B03B5B23D}"/>
              </a:ext>
            </a:extLst>
          </p:cNvPr>
          <p:cNvSpPr txBox="1"/>
          <p:nvPr/>
        </p:nvSpPr>
        <p:spPr>
          <a:xfrm>
            <a:off x="265165" y="1673520"/>
            <a:ext cx="4391025" cy="694283"/>
          </a:xfrm>
          <a:prstGeom prst="rect">
            <a:avLst/>
          </a:prstGeom>
          <a:noFill/>
        </p:spPr>
        <p:txBody>
          <a:bodyPr wrap="square" rtlCol="0">
            <a:noAutofit/>
          </a:bodyPr>
          <a:lstStyle/>
          <a:p>
            <a:pPr marL="0" marR="0" algn="l">
              <a:spcBef>
                <a:spcPts val="750"/>
              </a:spcBef>
              <a:buNone/>
            </a:pPr>
            <a:r>
              <a:rPr sz="1600" b="0" dirty="0" err="1">
                <a:effectLst/>
                <a:latin typeface="Arial" panose="020B0604020202020204" pitchFamily="34" charset="0"/>
                <a:cs typeface="Arial" panose="020B0604020202020204" pitchFamily="34" charset="0"/>
              </a:rPr>
              <a:t>Orar</a:t>
            </a:r>
            <a:r>
              <a:rPr sz="1600" b="0" dirty="0">
                <a:effectLst/>
                <a:latin typeface="Arial" panose="020B0604020202020204" pitchFamily="34" charset="0"/>
                <a:cs typeface="Arial" panose="020B0604020202020204" pitchFamily="34" charset="0"/>
              </a:rPr>
              <a:t> con la persona </a:t>
            </a:r>
            <a:r>
              <a:rPr sz="1600" b="0" dirty="0" err="1">
                <a:effectLst/>
                <a:latin typeface="Arial" panose="020B0604020202020204" pitchFamily="34" charset="0"/>
                <a:cs typeface="Arial" panose="020B0604020202020204" pitchFamily="34" charset="0"/>
              </a:rPr>
              <a:t>pide</a:t>
            </a:r>
            <a:r>
              <a:rPr sz="1600" b="0" dirty="0">
                <a:effectLst/>
                <a:latin typeface="Arial" panose="020B0604020202020204" pitchFamily="34" charset="0"/>
                <a:cs typeface="Arial" panose="020B0604020202020204" pitchFamily="34" charset="0"/>
              </a:rPr>
              <a:t> valor, </a:t>
            </a:r>
            <a:r>
              <a:rPr sz="1600" b="0" dirty="0" err="1">
                <a:effectLst/>
                <a:latin typeface="Arial" panose="020B0604020202020204" pitchFamily="34" charset="0"/>
                <a:cs typeface="Arial" panose="020B0604020202020204" pitchFamily="34" charset="0"/>
              </a:rPr>
              <a:t>entrega</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fortaleza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reconociendo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que</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recuperación</a:t>
            </a:r>
            <a:r>
              <a:rPr sz="1600" b="0" dirty="0">
                <a:effectLst/>
                <a:latin typeface="Arial" panose="020B0604020202020204" pitchFamily="34" charset="0"/>
                <a:cs typeface="Arial" panose="020B0604020202020204" pitchFamily="34" charset="0"/>
              </a:rPr>
              <a:t> no </a:t>
            </a:r>
            <a:r>
              <a:rPr sz="1600" b="0" dirty="0" err="1">
                <a:effectLst/>
                <a:latin typeface="Arial" panose="020B0604020202020204" pitchFamily="34" charset="0"/>
                <a:cs typeface="Arial" panose="020B0604020202020204" pitchFamily="34" charset="0"/>
              </a:rPr>
              <a:t>depende</a:t>
            </a:r>
            <a:r>
              <a:rPr sz="1600" b="0" dirty="0">
                <a:effectLst/>
                <a:latin typeface="Arial" panose="020B0604020202020204" pitchFamily="34" charset="0"/>
                <a:cs typeface="Arial" panose="020B0604020202020204" pitchFamily="34" charset="0"/>
              </a:rPr>
              <a:t> solo del </a:t>
            </a:r>
            <a:r>
              <a:rPr sz="1600" b="0" dirty="0" err="1">
                <a:effectLst/>
                <a:latin typeface="Arial" panose="020B0604020202020204" pitchFamily="34" charset="0"/>
                <a:cs typeface="Arial" panose="020B0604020202020204" pitchFamily="34" charset="0"/>
              </a:rPr>
              <a:t>esfuerzo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humano</a:t>
            </a:r>
            <a:r>
              <a:rPr sz="1600" b="0" dirty="0">
                <a:solidFill>
                  <a:srgbClr val="1E5A31"/>
                </a:solidFill>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25D0E06D-A78E-4CF4-9BB9-9BD0444C3B76}"/>
              </a:ext>
            </a:extLst>
          </p:cNvPr>
          <p:cNvSpPr txBox="1"/>
          <p:nvPr/>
        </p:nvSpPr>
        <p:spPr>
          <a:xfrm>
            <a:off x="294660" y="3237958"/>
            <a:ext cx="4391025" cy="228600"/>
          </a:xfrm>
          <a:prstGeom prst="rect">
            <a:avLst/>
          </a:prstGeom>
          <a:noFill/>
        </p:spPr>
        <p:txBody>
          <a:bodyPr wrap="square" rtlCol="0">
            <a:noAutofit/>
          </a:bodyPr>
          <a:lstStyle/>
          <a:p>
            <a:pPr marL="0" marR="0" algn="l">
              <a:spcBef>
                <a:spcPts val="1200"/>
              </a:spcBef>
              <a:buNone/>
            </a:pPr>
            <a:r>
              <a:rPr sz="1600" b="1">
                <a:effectLst/>
                <a:latin typeface="Arial" panose="020B0604020202020204" pitchFamily="34" charset="0"/>
                <a:cs typeface="Arial" panose="020B0604020202020204" pitchFamily="34" charset="0"/>
              </a:rPr>
              <a:t>Forma carácter para vencer la adicción </a:t>
            </a:r>
            <a:endParaRPr lang="en-US" sz="160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A8DB6AF-19AF-42AE-B81C-37454C1D733A}"/>
              </a:ext>
            </a:extLst>
          </p:cNvPr>
          <p:cNvSpPr txBox="1"/>
          <p:nvPr/>
        </p:nvSpPr>
        <p:spPr>
          <a:xfrm>
            <a:off x="294660" y="3561808"/>
            <a:ext cx="4391025" cy="694283"/>
          </a:xfrm>
          <a:prstGeom prst="rect">
            <a:avLst/>
          </a:prstGeom>
          <a:noFill/>
        </p:spPr>
        <p:txBody>
          <a:bodyPr wrap="square" rtlCol="0">
            <a:noAutofit/>
          </a:bodyPr>
          <a:lstStyle/>
          <a:p>
            <a:pPr marL="0" marR="0" algn="l">
              <a:spcBef>
                <a:spcPts val="750"/>
              </a:spcBef>
              <a:buNone/>
            </a:pPr>
            <a:r>
              <a:rPr sz="1600" b="0" dirty="0">
                <a:effectLst/>
                <a:latin typeface="Arial" panose="020B0604020202020204" pitchFamily="34" charset="0"/>
                <a:cs typeface="Arial" panose="020B0604020202020204" pitchFamily="34" charset="0"/>
              </a:rPr>
              <a:t>La Biblia </a:t>
            </a:r>
            <a:r>
              <a:rPr sz="1600" b="0" dirty="0" err="1">
                <a:effectLst/>
                <a:latin typeface="Arial" panose="020B0604020202020204" pitchFamily="34" charset="0"/>
                <a:cs typeface="Arial" panose="020B0604020202020204" pitchFamily="34" charset="0"/>
              </a:rPr>
              <a:t>enseña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poder</a:t>
            </a:r>
            <a:r>
              <a:rPr sz="1600" b="0" dirty="0">
                <a:effectLst/>
                <a:latin typeface="Arial" panose="020B0604020202020204" pitchFamily="34" charset="0"/>
                <a:cs typeface="Arial" panose="020B0604020202020204" pitchFamily="34" charset="0"/>
              </a:rPr>
              <a:t>, amor y </a:t>
            </a:r>
            <a:r>
              <a:rPr sz="1600" b="0" dirty="0" err="1">
                <a:effectLst/>
                <a:latin typeface="Arial" panose="020B0604020202020204" pitchFamily="34" charset="0"/>
                <a:cs typeface="Arial" panose="020B0604020202020204" pitchFamily="34" charset="0"/>
              </a:rPr>
              <a:t>dominio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propio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cualidades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esenciales</a:t>
            </a:r>
            <a:r>
              <a:rPr sz="1600" b="0" dirty="0">
                <a:effectLst/>
                <a:latin typeface="Arial" panose="020B0604020202020204" pitchFamily="34" charset="0"/>
                <a:cs typeface="Arial" panose="020B0604020202020204" pitchFamily="34" charset="0"/>
              </a:rPr>
              <a:t> para </a:t>
            </a:r>
            <a:r>
              <a:rPr sz="1600" b="0" dirty="0" err="1">
                <a:effectLst/>
                <a:latin typeface="Arial" panose="020B0604020202020204" pitchFamily="34" charset="0"/>
                <a:cs typeface="Arial" panose="020B0604020202020204" pitchFamily="34" charset="0"/>
              </a:rPr>
              <a:t>resistir</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recaída</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sostener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decisiones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sanas</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1840F6E-4EAC-478C-A4D6-AF8E9994451A}"/>
              </a:ext>
            </a:extLst>
          </p:cNvPr>
          <p:cNvSpPr txBox="1"/>
          <p:nvPr/>
        </p:nvSpPr>
        <p:spPr>
          <a:xfrm>
            <a:off x="265161" y="5214737"/>
            <a:ext cx="4391025" cy="228600"/>
          </a:xfrm>
          <a:prstGeom prst="rect">
            <a:avLst/>
          </a:prstGeom>
          <a:noFill/>
        </p:spPr>
        <p:txBody>
          <a:bodyPr wrap="square" rtlCol="0">
            <a:noAutofit/>
          </a:bodyPr>
          <a:lstStyle/>
          <a:p>
            <a:pPr marL="0" marR="0" algn="l">
              <a:spcBef>
                <a:spcPts val="1200"/>
              </a:spcBef>
              <a:buNone/>
            </a:pPr>
            <a:r>
              <a:rPr sz="1600" b="1">
                <a:effectLst/>
                <a:latin typeface="Arial" panose="020B0604020202020204" pitchFamily="34" charset="0"/>
                <a:cs typeface="Arial" panose="020B0604020202020204" pitchFamily="34" charset="0"/>
              </a:rPr>
              <a:t>Renueva fe, esperanza y propósito </a:t>
            </a:r>
            <a:endParaRPr lang="en-US" sz="160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C269D87-AB5D-4A8C-986F-5D7E81CBE3E4}"/>
              </a:ext>
            </a:extLst>
          </p:cNvPr>
          <p:cNvSpPr txBox="1"/>
          <p:nvPr/>
        </p:nvSpPr>
        <p:spPr>
          <a:xfrm>
            <a:off x="265161" y="5538587"/>
            <a:ext cx="4391025" cy="462855"/>
          </a:xfrm>
          <a:prstGeom prst="rect">
            <a:avLst/>
          </a:prstGeom>
          <a:noFill/>
        </p:spPr>
        <p:txBody>
          <a:bodyPr wrap="square" rtlCol="0">
            <a:noAutofit/>
          </a:bodyPr>
          <a:lstStyle/>
          <a:p>
            <a:pPr marL="0" marR="0" algn="l">
              <a:spcBef>
                <a:spcPts val="750"/>
              </a:spcBef>
              <a:buNone/>
            </a:pPr>
            <a:r>
              <a:rPr sz="1600" b="0" dirty="0">
                <a:effectLst/>
                <a:latin typeface="Arial" panose="020B0604020202020204" pitchFamily="34" charset="0"/>
                <a:cs typeface="Arial" panose="020B0604020202020204" pitchFamily="34" charset="0"/>
              </a:rPr>
              <a:t>La </a:t>
            </a:r>
            <a:r>
              <a:rPr sz="1600" b="0" dirty="0" err="1">
                <a:effectLst/>
                <a:latin typeface="Arial" panose="020B0604020202020204" pitchFamily="34" charset="0"/>
                <a:cs typeface="Arial" panose="020B0604020202020204" pitchFamily="34" charset="0"/>
              </a:rPr>
              <a:t>oración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acompaña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en</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debilidad</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orienta</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terapia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hacia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una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vida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transformada</a:t>
            </a:r>
            <a:r>
              <a:rPr sz="1600" b="0" dirty="0">
                <a:effectLst/>
                <a:latin typeface="Arial" panose="020B0604020202020204" pitchFamily="34" charset="0"/>
                <a:cs typeface="Arial" panose="020B0604020202020204" pitchFamily="34" charset="0"/>
              </a:rPr>
              <a:t>, no solo a </a:t>
            </a:r>
            <a:r>
              <a:rPr sz="1600" b="0" dirty="0" err="1">
                <a:effectLst/>
                <a:latin typeface="Arial" panose="020B0604020202020204" pitchFamily="34" charset="0"/>
                <a:cs typeface="Arial" panose="020B0604020202020204" pitchFamily="34" charset="0"/>
              </a:rPr>
              <a:t>dejar</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droga</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8146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Conceptual studio photo of wooden dummy in thinking position like Rodin's 'Penseur'.">
            <a:extLst>
              <a:ext uri="{FF2B5EF4-FFF2-40B4-BE49-F238E27FC236}">
                <a16:creationId xmlns:a16="http://schemas.microsoft.com/office/drawing/2014/main" id="{E153AAB5-A882-4C62-B607-B1A58AA1DCDD}"/>
              </a:ext>
            </a:extLst>
          </p:cNvPr>
          <p:cNvPicPr>
            <a:picLocks noGrp="1" noChangeAspect="1"/>
          </p:cNvPicPr>
          <p:nvPr>
            <p:ph sz="quarter" idx="16"/>
          </p:nvPr>
        </p:nvPicPr>
        <p:blipFill>
          <a:blip r:embed="rId3"/>
          <a:stretch>
            <a:fillRect/>
          </a:stretch>
        </p:blipFill>
        <p:spPr>
          <a:xfrm>
            <a:off x="5176847" y="1246984"/>
            <a:ext cx="3859161" cy="3859161"/>
          </a:xfrm>
          <a:prstGeom prst="rect">
            <a:avLst/>
          </a:prstGeom>
        </p:spPr>
      </p:pic>
      <p:sp>
        <p:nvSpPr>
          <p:cNvPr id="10" name="TextBox 9">
            <a:extLst>
              <a:ext uri="{FF2B5EF4-FFF2-40B4-BE49-F238E27FC236}">
                <a16:creationId xmlns:a16="http://schemas.microsoft.com/office/drawing/2014/main" id="{9DC920BF-FDC5-4266-80AA-EA7BDEE633B1}"/>
              </a:ext>
            </a:extLst>
          </p:cNvPr>
          <p:cNvSpPr txBox="1"/>
          <p:nvPr/>
        </p:nvSpPr>
        <p:spPr>
          <a:xfrm>
            <a:off x="210140" y="305726"/>
            <a:ext cx="5118944" cy="1031464"/>
          </a:xfrm>
          <a:prstGeom prst="rect">
            <a:avLst/>
          </a:prstGeom>
          <a:noFill/>
        </p:spPr>
        <p:txBody>
          <a:bodyPr wrap="square" rtlCol="0">
            <a:normAutofit/>
          </a:bodyPr>
          <a:lstStyle/>
          <a:p>
            <a:pPr marL="0" algn="l">
              <a:buNone/>
            </a:pPr>
            <a:r>
              <a:rPr sz="2400" cap="all" dirty="0">
                <a:effectLst/>
                <a:latin typeface="Arial" panose="020B0604020202020204" pitchFamily="34" charset="0"/>
                <a:cs typeface="Arial" panose="020B0604020202020204" pitchFamily="34" charset="0"/>
              </a:rPr>
              <a:t>LA ADICCIÓN COMO PROBLEMA INTEGRAL </a:t>
            </a:r>
            <a:endParaRPr lang="en-US" sz="2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B400AD6-938F-4022-B268-E7ED12937188}"/>
              </a:ext>
            </a:extLst>
          </p:cNvPr>
          <p:cNvSpPr txBox="1"/>
          <p:nvPr/>
        </p:nvSpPr>
        <p:spPr>
          <a:xfrm>
            <a:off x="298637" y="1428964"/>
            <a:ext cx="4391025" cy="214312"/>
          </a:xfrm>
          <a:prstGeom prst="rect">
            <a:avLst/>
          </a:prstGeom>
          <a:noFill/>
        </p:spPr>
        <p:txBody>
          <a:bodyPr wrap="square" rtlCol="0">
            <a:noAutofit/>
          </a:bodyPr>
          <a:lstStyle/>
          <a:p>
            <a:pPr marL="0" algn="l">
              <a:buNone/>
            </a:pPr>
            <a:r>
              <a:rPr sz="1600" b="1" dirty="0">
                <a:solidFill>
                  <a:srgbClr val="0C2101"/>
                </a:solidFill>
                <a:effectLst/>
                <a:latin typeface="Arial" panose="020B0604020202020204" pitchFamily="34" charset="0"/>
                <a:cs typeface="Arial" panose="020B0604020202020204" pitchFamily="34" charset="0"/>
              </a:rPr>
              <a:t>DIMENSIONES AFECTADAS </a:t>
            </a:r>
            <a:endParaRPr lang="en-US" sz="16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2BF6248C-4C07-4AC1-9830-3A05E683C80D}"/>
              </a:ext>
            </a:extLst>
          </p:cNvPr>
          <p:cNvSpPr txBox="1"/>
          <p:nvPr/>
        </p:nvSpPr>
        <p:spPr>
          <a:xfrm>
            <a:off x="298637" y="1738526"/>
            <a:ext cx="4391025" cy="1287851"/>
          </a:xfrm>
          <a:prstGeom prst="rect">
            <a:avLst/>
          </a:prstGeom>
          <a:noFill/>
        </p:spPr>
        <p:txBody>
          <a:bodyPr wrap="square" rtlCol="0">
            <a:noAutofit/>
          </a:bodyPr>
          <a:lstStyle/>
          <a:p>
            <a:pPr marL="0" marR="0" algn="l">
              <a:spcBef>
                <a:spcPts val="750"/>
              </a:spcBef>
              <a:buNone/>
            </a:pPr>
            <a:r>
              <a:rPr sz="1600" b="0" dirty="0">
                <a:effectLst/>
                <a:latin typeface="Arial" panose="020B0604020202020204" pitchFamily="34" charset="0"/>
                <a:cs typeface="Arial" panose="020B0604020202020204" pitchFamily="34" charset="0"/>
              </a:rPr>
              <a:t>La </a:t>
            </a:r>
            <a:r>
              <a:rPr sz="1600" b="0" dirty="0" err="1">
                <a:effectLst/>
                <a:latin typeface="Arial" panose="020B0604020202020204" pitchFamily="34" charset="0"/>
                <a:cs typeface="Arial" panose="020B0604020202020204" pitchFamily="34" charset="0"/>
              </a:rPr>
              <a:t>dependencia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impacta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cuerpo</a:t>
            </a:r>
            <a:r>
              <a:rPr sz="1600" b="0" dirty="0">
                <a:effectLst/>
                <a:latin typeface="Arial" panose="020B0604020202020204" pitchFamily="34" charset="0"/>
                <a:cs typeface="Arial" panose="020B0604020202020204" pitchFamily="34" charset="0"/>
              </a:rPr>
              <a:t>, las </a:t>
            </a:r>
            <a:r>
              <a:rPr sz="1600" b="0" dirty="0" err="1">
                <a:effectLst/>
                <a:latin typeface="Arial" panose="020B0604020202020204" pitchFamily="34" charset="0"/>
                <a:cs typeface="Arial" panose="020B0604020202020204" pitchFamily="34" charset="0"/>
              </a:rPr>
              <a:t>emociones</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mente</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vida</a:t>
            </a:r>
            <a:r>
              <a:rPr sz="1600" b="0" dirty="0">
                <a:effectLst/>
                <a:latin typeface="Arial" panose="020B0604020202020204" pitchFamily="34" charset="0"/>
                <a:cs typeface="Arial" panose="020B0604020202020204" pitchFamily="34" charset="0"/>
              </a:rPr>
              <a:t> social y la </a:t>
            </a:r>
            <a:r>
              <a:rPr sz="1600" b="0" dirty="0" err="1">
                <a:effectLst/>
                <a:latin typeface="Arial" panose="020B0604020202020204" pitchFamily="34" charset="0"/>
                <a:cs typeface="Arial" panose="020B0604020202020204" pitchFamily="34" charset="0"/>
              </a:rPr>
              <a:t>espiritualidad</a:t>
            </a:r>
            <a:r>
              <a:rPr sz="1600" b="0" dirty="0">
                <a:effectLst/>
                <a:latin typeface="Arial" panose="020B0604020202020204" pitchFamily="34" charset="0"/>
                <a:cs typeface="Arial" panose="020B0604020202020204" pitchFamily="34" charset="0"/>
              </a:rPr>
              <a:t>; no es solo </a:t>
            </a:r>
            <a:r>
              <a:rPr sz="1600" b="0" dirty="0" err="1">
                <a:effectLst/>
                <a:latin typeface="Arial" panose="020B0604020202020204" pitchFamily="34" charset="0"/>
                <a:cs typeface="Arial" panose="020B0604020202020204" pitchFamily="34" charset="0"/>
              </a:rPr>
              <a:t>una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conducta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aislada</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2A5A5AF6-1075-4449-AF4A-DA120AAFC43A}"/>
              </a:ext>
            </a:extLst>
          </p:cNvPr>
          <p:cNvSpPr txBox="1"/>
          <p:nvPr/>
        </p:nvSpPr>
        <p:spPr>
          <a:xfrm>
            <a:off x="387126" y="3332463"/>
            <a:ext cx="4391025" cy="214312"/>
          </a:xfrm>
          <a:prstGeom prst="rect">
            <a:avLst/>
          </a:prstGeom>
          <a:noFill/>
        </p:spPr>
        <p:txBody>
          <a:bodyPr wrap="square" rtlCol="0">
            <a:noAutofit/>
          </a:bodyPr>
          <a:lstStyle/>
          <a:p>
            <a:pPr marL="0" marR="0" algn="l">
              <a:spcBef>
                <a:spcPts val="1200"/>
              </a:spcBef>
              <a:buNone/>
            </a:pPr>
            <a:r>
              <a:rPr sz="1600" b="1" dirty="0">
                <a:solidFill>
                  <a:srgbClr val="0C2101"/>
                </a:solidFill>
                <a:effectLst/>
                <a:latin typeface="Arial" panose="020B0604020202020204" pitchFamily="34" charset="0"/>
                <a:cs typeface="Arial" panose="020B0604020202020204" pitchFamily="34" charset="0"/>
              </a:rPr>
              <a:t>EFECTOS INTERNOS Y RELACIONALES </a:t>
            </a:r>
            <a:endParaRPr lang="en-US" sz="16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88DF227-C71E-481D-BE5E-DF20AE96722F}"/>
              </a:ext>
            </a:extLst>
          </p:cNvPr>
          <p:cNvSpPr txBox="1"/>
          <p:nvPr/>
        </p:nvSpPr>
        <p:spPr>
          <a:xfrm>
            <a:off x="387126" y="3642026"/>
            <a:ext cx="4391025" cy="694283"/>
          </a:xfrm>
          <a:prstGeom prst="rect">
            <a:avLst/>
          </a:prstGeom>
          <a:noFill/>
        </p:spPr>
        <p:txBody>
          <a:bodyPr wrap="square" rtlCol="0">
            <a:noAutofit/>
          </a:bodyPr>
          <a:lstStyle/>
          <a:p>
            <a:pPr marL="0" marR="0" algn="l">
              <a:spcBef>
                <a:spcPts val="750"/>
              </a:spcBef>
              <a:buNone/>
            </a:pPr>
            <a:r>
              <a:rPr sz="1600" b="0" dirty="0">
                <a:effectLst/>
                <a:latin typeface="Arial" panose="020B0604020202020204" pitchFamily="34" charset="0"/>
                <a:cs typeface="Arial" panose="020B0604020202020204" pitchFamily="34" charset="0"/>
              </a:rPr>
              <a:t>Se </a:t>
            </a:r>
            <a:r>
              <a:rPr sz="1600" b="0" dirty="0" err="1">
                <a:effectLst/>
                <a:latin typeface="Arial" panose="020B0604020202020204" pitchFamily="34" charset="0"/>
                <a:cs typeface="Arial" panose="020B0604020202020204" pitchFamily="34" charset="0"/>
              </a:rPr>
              <a:t>profundizan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aislamiento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los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pensamientos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distorsionados</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impotencia</a:t>
            </a:r>
            <a:r>
              <a:rPr sz="1600" b="0" dirty="0">
                <a:effectLst/>
                <a:latin typeface="Arial" panose="020B0604020202020204" pitchFamily="34" charset="0"/>
                <a:cs typeface="Arial" panose="020B0604020202020204" pitchFamily="34" charset="0"/>
              </a:rPr>
              <a:t> y la </a:t>
            </a:r>
            <a:r>
              <a:rPr sz="1600" b="0" dirty="0" err="1">
                <a:effectLst/>
                <a:latin typeface="Arial" panose="020B0604020202020204" pitchFamily="34" charset="0"/>
                <a:cs typeface="Arial" panose="020B0604020202020204" pitchFamily="34" charset="0"/>
              </a:rPr>
              <a:t>desesperanza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además</a:t>
            </a:r>
            <a:r>
              <a:rPr sz="1600" b="0" dirty="0">
                <a:effectLst/>
                <a:latin typeface="Arial" panose="020B0604020202020204" pitchFamily="34" charset="0"/>
                <a:cs typeface="Arial" panose="020B0604020202020204" pitchFamily="34" charset="0"/>
              </a:rPr>
              <a:t>, se </a:t>
            </a:r>
            <a:r>
              <a:rPr sz="1600" b="0" dirty="0" err="1">
                <a:effectLst/>
                <a:latin typeface="Arial" panose="020B0604020202020204" pitchFamily="34" charset="0"/>
                <a:cs typeface="Arial" panose="020B0604020202020204" pitchFamily="34" charset="0"/>
              </a:rPr>
              <a:t>dañan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vínculos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familiares</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sociales</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6638F1A-E8C2-4D94-90EF-67B2D5111572}"/>
              </a:ext>
            </a:extLst>
          </p:cNvPr>
          <p:cNvSpPr txBox="1"/>
          <p:nvPr/>
        </p:nvSpPr>
        <p:spPr>
          <a:xfrm>
            <a:off x="347798" y="4891833"/>
            <a:ext cx="4391025" cy="214312"/>
          </a:xfrm>
          <a:prstGeom prst="rect">
            <a:avLst/>
          </a:prstGeom>
          <a:noFill/>
        </p:spPr>
        <p:txBody>
          <a:bodyPr wrap="square" rtlCol="0">
            <a:noAutofit/>
          </a:bodyPr>
          <a:lstStyle/>
          <a:p>
            <a:pPr marL="0" marR="0" algn="l">
              <a:spcBef>
                <a:spcPts val="1200"/>
              </a:spcBef>
              <a:buNone/>
            </a:pPr>
            <a:r>
              <a:rPr sz="1600" b="1" dirty="0">
                <a:solidFill>
                  <a:srgbClr val="0C2101"/>
                </a:solidFill>
                <a:effectLst/>
                <a:latin typeface="Arial" panose="020B0604020202020204" pitchFamily="34" charset="0"/>
                <a:cs typeface="Arial" panose="020B0604020202020204" pitchFamily="34" charset="0"/>
              </a:rPr>
              <a:t>INTERVENCIÓN INTEGRAL TRANSFORMADORA </a:t>
            </a:r>
            <a:endParaRPr lang="en-US" sz="16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37A6A02F-48B9-4767-8EAF-4FC8F1AF64D4}"/>
              </a:ext>
            </a:extLst>
          </p:cNvPr>
          <p:cNvSpPr txBox="1"/>
          <p:nvPr/>
        </p:nvSpPr>
        <p:spPr>
          <a:xfrm>
            <a:off x="328134" y="5486530"/>
            <a:ext cx="4391025" cy="1219070"/>
          </a:xfrm>
          <a:prstGeom prst="rect">
            <a:avLst/>
          </a:prstGeom>
          <a:noFill/>
        </p:spPr>
        <p:txBody>
          <a:bodyPr wrap="square" rtlCol="0">
            <a:noAutofit/>
          </a:bodyPr>
          <a:lstStyle/>
          <a:p>
            <a:pPr marL="0" marR="0" algn="l">
              <a:spcBef>
                <a:spcPts val="750"/>
              </a:spcBef>
              <a:buNone/>
            </a:pPr>
            <a:r>
              <a:rPr sz="1600" b="0" dirty="0" err="1">
                <a:effectLst/>
                <a:latin typeface="Arial" panose="020B0604020202020204" pitchFamily="34" charset="0"/>
                <a:cs typeface="Arial" panose="020B0604020202020204" pitchFamily="34" charset="0"/>
              </a:rPr>
              <a:t>Abordar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todas</a:t>
            </a:r>
            <a:r>
              <a:rPr sz="1600" b="0" dirty="0">
                <a:effectLst/>
                <a:latin typeface="Arial" panose="020B0604020202020204" pitchFamily="34" charset="0"/>
                <a:cs typeface="Arial" panose="020B0604020202020204" pitchFamily="34" charset="0"/>
              </a:rPr>
              <a:t> las </a:t>
            </a:r>
            <a:r>
              <a:rPr sz="1600" b="0" dirty="0" err="1">
                <a:effectLst/>
                <a:latin typeface="Arial" panose="020B0604020202020204" pitchFamily="34" charset="0"/>
                <a:cs typeface="Arial" panose="020B0604020202020204" pitchFamily="34" charset="0"/>
              </a:rPr>
              <a:t>áreas</a:t>
            </a:r>
            <a:r>
              <a:rPr sz="1600" b="0" dirty="0">
                <a:effectLst/>
                <a:latin typeface="Arial" panose="020B0604020202020204" pitchFamily="34" charset="0"/>
                <a:cs typeface="Arial" panose="020B0604020202020204" pitchFamily="34" charset="0"/>
              </a:rPr>
              <a:t> a la </a:t>
            </a:r>
            <a:r>
              <a:rPr sz="1600" b="0" dirty="0" err="1">
                <a:effectLst/>
                <a:latin typeface="Arial" panose="020B0604020202020204" pitchFamily="34" charset="0"/>
                <a:cs typeface="Arial" panose="020B0604020202020204" pitchFamily="34" charset="0"/>
              </a:rPr>
              <a:t>vez</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evita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reduccionismos</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favorece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una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recuperación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duradera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dejar</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sustancia</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restaurar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integralmente</a:t>
            </a:r>
            <a:r>
              <a:rPr sz="1600" b="0" dirty="0">
                <a:effectLst/>
                <a:latin typeface="Arial" panose="020B0604020202020204" pitchFamily="34" charset="0"/>
                <a:cs typeface="Arial" panose="020B0604020202020204" pitchFamily="34" charset="0"/>
              </a:rPr>
              <a:t> a la persona.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6381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little girl">
            <a:extLst>
              <a:ext uri="{FF2B5EF4-FFF2-40B4-BE49-F238E27FC236}">
                <a16:creationId xmlns:a16="http://schemas.microsoft.com/office/drawing/2014/main" id="{87EF36DA-4206-42A9-8CC9-86180B3BB8C8}"/>
              </a:ext>
            </a:extLst>
          </p:cNvPr>
          <p:cNvPicPr>
            <a:picLocks noGrp="1" noChangeAspect="1"/>
          </p:cNvPicPr>
          <p:nvPr>
            <p:ph sz="quarter" idx="16"/>
          </p:nvPr>
        </p:nvPicPr>
        <p:blipFill>
          <a:blip r:embed="rId3"/>
          <a:stretch>
            <a:fillRect/>
          </a:stretch>
        </p:blipFill>
        <p:spPr>
          <a:xfrm>
            <a:off x="6892414" y="117824"/>
            <a:ext cx="3313470" cy="5483327"/>
          </a:xfrm>
          <a:prstGeom prst="rect">
            <a:avLst/>
          </a:prstGeom>
        </p:spPr>
      </p:pic>
      <p:sp>
        <p:nvSpPr>
          <p:cNvPr id="10" name="TextBox 9">
            <a:extLst>
              <a:ext uri="{FF2B5EF4-FFF2-40B4-BE49-F238E27FC236}">
                <a16:creationId xmlns:a16="http://schemas.microsoft.com/office/drawing/2014/main" id="{F7BC0076-202A-4D12-B13B-D09997469487}"/>
              </a:ext>
            </a:extLst>
          </p:cNvPr>
          <p:cNvSpPr txBox="1"/>
          <p:nvPr/>
        </p:nvSpPr>
        <p:spPr>
          <a:xfrm>
            <a:off x="363489" y="251643"/>
            <a:ext cx="6936581" cy="335160"/>
          </a:xfrm>
          <a:prstGeom prst="rect">
            <a:avLst/>
          </a:prstGeom>
          <a:noFill/>
        </p:spPr>
        <p:txBody>
          <a:bodyPr wrap="square" rtlCol="0">
            <a:noAutofit/>
          </a:bodyPr>
          <a:lstStyle/>
          <a:p>
            <a:pPr marL="0" algn="l">
              <a:buNone/>
            </a:pPr>
            <a:r>
              <a:rPr sz="2400" b="1" cap="all">
                <a:solidFill>
                  <a:srgbClr val="0C2101"/>
                </a:solidFill>
                <a:effectLst/>
                <a:latin typeface="Arial" panose="020B0604020202020204" pitchFamily="34" charset="0"/>
                <a:cs typeface="Arial" panose="020B0604020202020204" pitchFamily="34" charset="0"/>
              </a:rPr>
              <a:t>Dolor y riesgos del abandono </a:t>
            </a:r>
            <a:endParaRPr lang="en-US" sz="240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0E87BA69-E468-4203-9894-A71CE9885092}"/>
              </a:ext>
            </a:extLst>
          </p:cNvPr>
          <p:cNvSpPr txBox="1"/>
          <p:nvPr/>
        </p:nvSpPr>
        <p:spPr>
          <a:xfrm>
            <a:off x="324160" y="1199535"/>
            <a:ext cx="6017645" cy="3242263"/>
          </a:xfrm>
          <a:prstGeom prst="rect">
            <a:avLst/>
          </a:prstGeom>
          <a:noFill/>
        </p:spPr>
        <p:txBody>
          <a:bodyPr wrap="square" rtlCol="0">
            <a:noAutofit/>
          </a:bodyPr>
          <a:lstStyle/>
          <a:p>
            <a:pPr marL="0" marR="0" algn="just">
              <a:buNone/>
            </a:pPr>
            <a:r>
              <a:rPr sz="1600" b="0" dirty="0">
                <a:effectLst/>
                <a:latin typeface="Arial" panose="020B0604020202020204" pitchFamily="34" charset="0"/>
                <a:cs typeface="Arial" panose="020B0604020202020204" pitchFamily="34" charset="0"/>
              </a:rPr>
              <a:t>La </a:t>
            </a:r>
            <a:r>
              <a:rPr sz="1600" b="0" dirty="0" err="1">
                <a:effectLst/>
                <a:latin typeface="Arial" panose="020B0604020202020204" pitchFamily="34" charset="0"/>
                <a:cs typeface="Arial" panose="020B0604020202020204" pitchFamily="34" charset="0"/>
              </a:rPr>
              <a:t>abstinencia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puede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causar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ansiedad</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intensa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depresión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temblores</a:t>
            </a:r>
            <a:r>
              <a:rPr sz="1600" b="0" dirty="0">
                <a:effectLst/>
                <a:latin typeface="Arial" panose="020B0604020202020204" pitchFamily="34" charset="0"/>
                <a:cs typeface="Arial" panose="020B0604020202020204" pitchFamily="34" charset="0"/>
              </a:rPr>
              <a:t>, dolor, </a:t>
            </a:r>
            <a:r>
              <a:rPr sz="1600" b="0" dirty="0" err="1">
                <a:effectLst/>
                <a:latin typeface="Arial" panose="020B0604020202020204" pitchFamily="34" charset="0"/>
                <a:cs typeface="Arial" panose="020B0604020202020204" pitchFamily="34" charset="0"/>
              </a:rPr>
              <a:t>insomnio</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complicaciones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médicas</a:t>
            </a:r>
            <a:r>
              <a:rPr sz="1600" b="0" dirty="0">
                <a:effectLst/>
                <a:latin typeface="Arial" panose="020B0604020202020204" pitchFamily="34" charset="0"/>
                <a:cs typeface="Arial" panose="020B0604020202020204" pitchFamily="34" charset="0"/>
              </a:rPr>
              <a:t>. </a:t>
            </a:r>
            <a:endParaRPr sz="1600" dirty="0">
              <a:effectLst/>
              <a:latin typeface="Arial" panose="020B0604020202020204" pitchFamily="34" charset="0"/>
              <a:cs typeface="Arial" panose="020B0604020202020204" pitchFamily="34" charset="0"/>
            </a:endParaRPr>
          </a:p>
          <a:p>
            <a:pPr marL="0" marR="0" algn="just">
              <a:spcBef>
                <a:spcPts val="1350"/>
              </a:spcBef>
              <a:buNone/>
            </a:pPr>
            <a:r>
              <a:rPr sz="1600" b="0" dirty="0">
                <a:effectLst/>
                <a:latin typeface="Arial" panose="020B0604020202020204" pitchFamily="34" charset="0"/>
                <a:cs typeface="Arial" panose="020B0604020202020204" pitchFamily="34" charset="0"/>
              </a:rPr>
              <a:t>Abandonar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consumo</a:t>
            </a:r>
            <a:r>
              <a:rPr sz="1600" b="0" dirty="0">
                <a:effectLst/>
                <a:latin typeface="Arial" panose="020B0604020202020204" pitchFamily="34" charset="0"/>
                <a:cs typeface="Arial" panose="020B0604020202020204" pitchFamily="34" charset="0"/>
              </a:rPr>
              <a:t> sin </a:t>
            </a:r>
            <a:r>
              <a:rPr sz="1600" b="0" dirty="0" err="1">
                <a:effectLst/>
                <a:latin typeface="Arial" panose="020B0604020202020204" pitchFamily="34" charset="0"/>
                <a:cs typeface="Arial" panose="020B0604020202020204" pitchFamily="34" charset="0"/>
              </a:rPr>
              <a:t>vigilancia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médica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puede</a:t>
            </a:r>
            <a:r>
              <a:rPr sz="1600" b="0" dirty="0">
                <a:effectLst/>
                <a:latin typeface="Arial" panose="020B0604020202020204" pitchFamily="34" charset="0"/>
                <a:cs typeface="Arial" panose="020B0604020202020204" pitchFamily="34" charset="0"/>
              </a:rPr>
              <a:t> ser </a:t>
            </a:r>
            <a:r>
              <a:rPr sz="1600" b="0" dirty="0" err="1">
                <a:effectLst/>
                <a:latin typeface="Arial" panose="020B0604020202020204" pitchFamily="34" charset="0"/>
                <a:cs typeface="Arial" panose="020B0604020202020204" pitchFamily="34" charset="0"/>
              </a:rPr>
              <a:t>peligroso</a:t>
            </a:r>
            <a:r>
              <a:rPr sz="1600" b="0" dirty="0">
                <a:effectLst/>
                <a:latin typeface="Arial" panose="020B0604020202020204" pitchFamily="34" charset="0"/>
                <a:cs typeface="Arial" panose="020B0604020202020204" pitchFamily="34" charset="0"/>
              </a:rPr>
              <a:t> e </a:t>
            </a:r>
            <a:r>
              <a:rPr sz="1600" b="0" dirty="0" err="1">
                <a:effectLst/>
                <a:latin typeface="Arial" panose="020B0604020202020204" pitchFamily="34" charset="0"/>
                <a:cs typeface="Arial" panose="020B0604020202020204" pitchFamily="34" charset="0"/>
              </a:rPr>
              <a:t>incluso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poner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riesgo</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vida</a:t>
            </a:r>
            <a:r>
              <a:rPr sz="1600" b="0" dirty="0">
                <a:effectLst/>
                <a:latin typeface="Arial" panose="020B0604020202020204" pitchFamily="34" charset="0"/>
                <a:cs typeface="Arial" panose="020B0604020202020204" pitchFamily="34" charset="0"/>
              </a:rPr>
              <a:t>. </a:t>
            </a:r>
            <a:endParaRPr sz="1600" dirty="0">
              <a:effectLst/>
              <a:latin typeface="Arial" panose="020B0604020202020204" pitchFamily="34" charset="0"/>
              <a:cs typeface="Arial" panose="020B0604020202020204" pitchFamily="34" charset="0"/>
            </a:endParaRPr>
          </a:p>
          <a:p>
            <a:pPr marL="0" marR="0" algn="just">
              <a:spcBef>
                <a:spcPts val="1350"/>
              </a:spcBef>
              <a:buNone/>
            </a:pPr>
            <a:r>
              <a:rPr sz="1600" b="0" dirty="0">
                <a:effectLst/>
                <a:latin typeface="Arial" panose="020B0604020202020204" pitchFamily="34" charset="0"/>
                <a:cs typeface="Arial" panose="020B0604020202020204" pitchFamily="34" charset="0"/>
              </a:rPr>
              <a:t>El </a:t>
            </a:r>
            <a:r>
              <a:rPr sz="1600" b="0" dirty="0" err="1">
                <a:effectLst/>
                <a:latin typeface="Arial" panose="020B0604020202020204" pitchFamily="34" charset="0"/>
                <a:cs typeface="Arial" panose="020B0604020202020204" pitchFamily="34" charset="0"/>
              </a:rPr>
              <a:t>impacto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emocional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exige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constancia</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apoyo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profesional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espiritual</a:t>
            </a:r>
            <a:r>
              <a:rPr sz="1600" b="0" dirty="0">
                <a:effectLst/>
                <a:latin typeface="Arial" panose="020B0604020202020204" pitchFamily="34" charset="0"/>
                <a:cs typeface="Arial" panose="020B0604020202020204" pitchFamily="34" charset="0"/>
              </a:rPr>
              <a:t>, familiar y </a:t>
            </a:r>
            <a:r>
              <a:rPr sz="1600" b="0" dirty="0" err="1">
                <a:effectLst/>
                <a:latin typeface="Arial" panose="020B0604020202020204" pitchFamily="34" charset="0"/>
                <a:cs typeface="Arial" panose="020B0604020202020204" pitchFamily="34" charset="0"/>
              </a:rPr>
              <a:t>comunitario</a:t>
            </a:r>
            <a:r>
              <a:rPr sz="1600" b="0" dirty="0">
                <a:effectLst/>
                <a:latin typeface="Arial" panose="020B0604020202020204" pitchFamily="34" charset="0"/>
                <a:cs typeface="Arial" panose="020B0604020202020204" pitchFamily="34" charset="0"/>
              </a:rPr>
              <a:t> para </a:t>
            </a:r>
            <a:r>
              <a:rPr sz="1600" b="0" dirty="0" err="1">
                <a:effectLst/>
                <a:latin typeface="Arial" panose="020B0604020202020204" pitchFamily="34" charset="0"/>
                <a:cs typeface="Arial" panose="020B0604020202020204" pitchFamily="34" charset="0"/>
              </a:rPr>
              <a:t>evitar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recaídas</a:t>
            </a:r>
            <a:r>
              <a:rPr sz="1600" b="0" dirty="0">
                <a:effectLst/>
                <a:latin typeface="Arial" panose="020B0604020202020204" pitchFamily="34" charset="0"/>
                <a:cs typeface="Arial" panose="020B0604020202020204" pitchFamily="34" charset="0"/>
              </a:rPr>
              <a:t>. </a:t>
            </a:r>
            <a:endParaRPr sz="1600" dirty="0">
              <a:effectLst/>
              <a:latin typeface="Arial" panose="020B0604020202020204" pitchFamily="34" charset="0"/>
              <a:cs typeface="Arial" panose="020B0604020202020204" pitchFamily="34" charset="0"/>
            </a:endParaRPr>
          </a:p>
          <a:p>
            <a:pPr marL="0" marR="0" algn="just">
              <a:spcBef>
                <a:spcPts val="1350"/>
              </a:spcBef>
              <a:buNone/>
            </a:pPr>
            <a:r>
              <a:rPr sz="1600" b="0" dirty="0" err="1">
                <a:effectLst/>
                <a:latin typeface="Arial" panose="020B0604020202020204" pitchFamily="34" charset="0"/>
                <a:cs typeface="Arial" panose="020B0604020202020204" pitchFamily="34" charset="0"/>
              </a:rPr>
              <a:t>Reconocer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dolor y </a:t>
            </a:r>
            <a:r>
              <a:rPr sz="1600" b="0" dirty="0" err="1">
                <a:effectLst/>
                <a:latin typeface="Arial" panose="020B0604020202020204" pitchFamily="34" charset="0"/>
                <a:cs typeface="Arial" panose="020B0604020202020204" pitchFamily="34" charset="0"/>
              </a:rPr>
              <a:t>los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riesgos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permite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prepararse</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asumir</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rehabilitación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como</a:t>
            </a:r>
            <a:r>
              <a:rPr sz="1600" b="0" dirty="0">
                <a:effectLst/>
                <a:latin typeface="Arial" panose="020B0604020202020204" pitchFamily="34" charset="0"/>
                <a:cs typeface="Arial" panose="020B0604020202020204" pitchFamily="34" charset="0"/>
              </a:rPr>
              <a:t> un camino gradual de </a:t>
            </a:r>
            <a:r>
              <a:rPr sz="1600" b="0" dirty="0" err="1">
                <a:effectLst/>
                <a:latin typeface="Arial" panose="020B0604020202020204" pitchFamily="34" charset="0"/>
                <a:cs typeface="Arial" panose="020B0604020202020204" pitchFamily="34" charset="0"/>
              </a:rPr>
              <a:t>restauración</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0234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C570704B-1FBC-666A-E3C0-983E53DF8924}"/>
              </a:ext>
            </a:extLst>
          </p:cNvPr>
          <p:cNvSpPr>
            <a:spLocks noGrp="1"/>
          </p:cNvSpPr>
          <p:nvPr>
            <p:ph type="dt" sz="half" idx="17"/>
          </p:nvPr>
        </p:nvSpPr>
        <p:spPr/>
        <p:txBody>
          <a:bodyPr/>
          <a:lstStyle/>
          <a:p>
            <a:pPr rtl="0"/>
            <a:r>
              <a:rPr lang="en-US"/>
              <a:t>25/11/2025</a:t>
            </a:r>
          </a:p>
        </p:txBody>
      </p:sp>
      <p:sp>
        <p:nvSpPr>
          <p:cNvPr id="7" name="Slide Number Placeholder 6">
            <a:extLst>
              <a:ext uri="{FF2B5EF4-FFF2-40B4-BE49-F238E27FC236}">
                <a16:creationId xmlns:a16="http://schemas.microsoft.com/office/drawing/2014/main" id="{0FA71C1B-DE2E-A85E-64CA-74416F75538F}"/>
              </a:ext>
            </a:extLst>
          </p:cNvPr>
          <p:cNvSpPr>
            <a:spLocks noGrp="1"/>
          </p:cNvSpPr>
          <p:nvPr>
            <p:ph type="sldNum" sz="quarter" idx="19"/>
          </p:nvPr>
        </p:nvSpPr>
        <p:spPr/>
        <p:txBody>
          <a:bodyPr/>
          <a:lstStyle/>
          <a:p>
            <a:pPr rtl="0"/>
            <a:fld id="{AEAA3239-9EA4-4A65-A281-97F994456D9F}" type="slidenum">
              <a:rPr lang="en-US" smtClean="0"/>
              <a:pPr rtl="0"/>
              <a:t>4</a:t>
            </a:fld>
            <a:endParaRPr lang="en-US"/>
          </a:p>
        </p:txBody>
      </p:sp>
      <p:sp>
        <p:nvSpPr>
          <p:cNvPr id="10" name="TextBox 9">
            <a:extLst>
              <a:ext uri="{FF2B5EF4-FFF2-40B4-BE49-F238E27FC236}">
                <a16:creationId xmlns:a16="http://schemas.microsoft.com/office/drawing/2014/main" id="{F0E73ECB-D3EF-4748-8D7B-8ED4A11ABAB9}"/>
              </a:ext>
            </a:extLst>
          </p:cNvPr>
          <p:cNvSpPr txBox="1"/>
          <p:nvPr/>
        </p:nvSpPr>
        <p:spPr>
          <a:xfrm>
            <a:off x="353654" y="271307"/>
            <a:ext cx="6936581" cy="335160"/>
          </a:xfrm>
          <a:prstGeom prst="rect">
            <a:avLst/>
          </a:prstGeom>
          <a:noFill/>
        </p:spPr>
        <p:txBody>
          <a:bodyPr wrap="square" rtlCol="0">
            <a:noAutofit/>
          </a:bodyPr>
          <a:lstStyle/>
          <a:p>
            <a:pPr marL="0" marR="0" algn="l">
              <a:buNone/>
            </a:pPr>
            <a:r>
              <a:rPr sz="2400" b="1" cap="all" dirty="0">
                <a:effectLst/>
                <a:latin typeface="Arial" panose="020B0604020202020204" pitchFamily="34" charset="0"/>
                <a:cs typeface="Arial" panose="020B0604020202020204" pitchFamily="34" charset="0"/>
              </a:rPr>
              <a:t>IMPORTANCIA DEL DESEO PERSONAL </a:t>
            </a:r>
            <a:endParaRPr lang="en-US" sz="2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A7F8CD7-AF40-4D22-9F32-9B72B2F337B1}"/>
              </a:ext>
            </a:extLst>
          </p:cNvPr>
          <p:cNvSpPr txBox="1"/>
          <p:nvPr/>
        </p:nvSpPr>
        <p:spPr>
          <a:xfrm>
            <a:off x="353653" y="1146013"/>
            <a:ext cx="6936581" cy="797867"/>
          </a:xfrm>
          <a:prstGeom prst="rect">
            <a:avLst/>
          </a:prstGeom>
          <a:noFill/>
        </p:spPr>
        <p:txBody>
          <a:bodyPr wrap="square" rtlCol="0">
            <a:noAutofit/>
          </a:bodyPr>
          <a:lstStyle/>
          <a:p>
            <a:pPr marL="0" marR="0" algn="l">
              <a:spcBef>
                <a:spcPts val="2700"/>
              </a:spcBef>
              <a:buNone/>
            </a:pPr>
            <a:r>
              <a:rPr sz="1600" b="1" dirty="0">
                <a:effectLst/>
                <a:latin typeface="Arial" panose="020B0604020202020204" pitchFamily="34" charset="0"/>
                <a:cs typeface="Arial" panose="020B0604020202020204" pitchFamily="34" charset="0"/>
              </a:rPr>
              <a:t>DISPOSICIÓN REAL AL CAMBIO </a:t>
            </a:r>
            <a:endParaRPr sz="1600" dirty="0">
              <a:effectLst/>
              <a:latin typeface="Arial" panose="020B0604020202020204" pitchFamily="34" charset="0"/>
              <a:cs typeface="Arial" panose="020B0604020202020204" pitchFamily="34" charset="0"/>
            </a:endParaRPr>
          </a:p>
          <a:p>
            <a:pPr marL="0" marR="0" algn="l">
              <a:spcBef>
                <a:spcPts val="750"/>
              </a:spcBef>
              <a:buNone/>
            </a:pPr>
            <a:r>
              <a:rPr sz="1600" b="0" dirty="0">
                <a:effectLst/>
                <a:latin typeface="Arial" panose="020B0604020202020204" pitchFamily="34" charset="0"/>
                <a:cs typeface="Arial" panose="020B0604020202020204" pitchFamily="34" charset="0"/>
              </a:rPr>
              <a:t>La </a:t>
            </a:r>
            <a:r>
              <a:rPr sz="1600" b="0" dirty="0" err="1">
                <a:effectLst/>
                <a:latin typeface="Arial" panose="020B0604020202020204" pitchFamily="34" charset="0"/>
                <a:cs typeface="Arial" panose="020B0604020202020204" pitchFamily="34" charset="0"/>
              </a:rPr>
              <a:t>terapia</a:t>
            </a:r>
            <a:r>
              <a:rPr sz="1600" b="0" dirty="0">
                <a:effectLst/>
                <a:latin typeface="Arial" panose="020B0604020202020204" pitchFamily="34" charset="0"/>
                <a:cs typeface="Arial" panose="020B0604020202020204" pitchFamily="34" charset="0"/>
              </a:rPr>
              <a:t> se </a:t>
            </a:r>
            <a:r>
              <a:rPr sz="1600" b="0" dirty="0" err="1">
                <a:effectLst/>
                <a:latin typeface="Arial" panose="020B0604020202020204" pitchFamily="34" charset="0"/>
                <a:cs typeface="Arial" panose="020B0604020202020204" pitchFamily="34" charset="0"/>
              </a:rPr>
              <a:t>fortalece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cuando</a:t>
            </a:r>
            <a:r>
              <a:rPr sz="1600" b="0" dirty="0">
                <a:effectLst/>
                <a:latin typeface="Arial" panose="020B0604020202020204" pitchFamily="34" charset="0"/>
                <a:cs typeface="Arial" panose="020B0604020202020204" pitchFamily="34" charset="0"/>
              </a:rPr>
              <a:t> la persona </a:t>
            </a:r>
            <a:r>
              <a:rPr sz="1600" b="0" dirty="0" err="1">
                <a:effectLst/>
                <a:latin typeface="Arial" panose="020B0604020202020204" pitchFamily="34" charset="0"/>
                <a:cs typeface="Arial" panose="020B0604020202020204" pitchFamily="34" charset="0"/>
              </a:rPr>
              <a:t>reconoce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su</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problema</a:t>
            </a:r>
            <a:r>
              <a:rPr sz="1600" b="0" dirty="0">
                <a:effectLst/>
                <a:latin typeface="Arial" panose="020B0604020202020204" pitchFamily="34" charset="0"/>
                <a:cs typeface="Arial" panose="020B0604020202020204" pitchFamily="34" charset="0"/>
              </a:rPr>
              <a:t> y decide </a:t>
            </a:r>
            <a:r>
              <a:rPr sz="1600" b="0" dirty="0" err="1">
                <a:effectLst/>
                <a:latin typeface="Arial" panose="020B0604020202020204" pitchFamily="34" charset="0"/>
                <a:cs typeface="Arial" panose="020B0604020202020204" pitchFamily="34" charset="0"/>
              </a:rPr>
              <a:t>dar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los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primeros</a:t>
            </a:r>
            <a:r>
              <a:rPr sz="1600" b="0" dirty="0">
                <a:effectLst/>
                <a:latin typeface="Arial" panose="020B0604020202020204" pitchFamily="34" charset="0"/>
                <a:cs typeface="Arial" panose="020B0604020202020204" pitchFamily="34" charset="0"/>
              </a:rPr>
              <a:t> pasos </a:t>
            </a:r>
            <a:r>
              <a:rPr sz="1600" b="0" dirty="0" err="1">
                <a:effectLst/>
                <a:latin typeface="Arial" panose="020B0604020202020204" pitchFamily="34" charset="0"/>
                <a:cs typeface="Arial" panose="020B0604020202020204" pitchFamily="34" charset="0"/>
              </a:rPr>
              <a:t>hacia</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recuperación</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3CF7B6A4-8978-421E-BAEA-FE8A41EACE69}"/>
              </a:ext>
            </a:extLst>
          </p:cNvPr>
          <p:cNvSpPr txBox="1"/>
          <p:nvPr/>
        </p:nvSpPr>
        <p:spPr>
          <a:xfrm>
            <a:off x="471643" y="3057999"/>
            <a:ext cx="6936581" cy="797867"/>
          </a:xfrm>
          <a:prstGeom prst="rect">
            <a:avLst/>
          </a:prstGeom>
          <a:noFill/>
        </p:spPr>
        <p:txBody>
          <a:bodyPr wrap="square" rtlCol="0">
            <a:noAutofit/>
          </a:bodyPr>
          <a:lstStyle/>
          <a:p>
            <a:pPr marL="0" marR="0" algn="l">
              <a:spcBef>
                <a:spcPts val="1650"/>
              </a:spcBef>
              <a:buNone/>
            </a:pPr>
            <a:r>
              <a:rPr sz="1600" b="1" dirty="0">
                <a:effectLst/>
                <a:latin typeface="Arial" panose="020B0604020202020204" pitchFamily="34" charset="0"/>
                <a:cs typeface="Arial" panose="020B0604020202020204" pitchFamily="34" charset="0"/>
              </a:rPr>
              <a:t>LÍMITES DE LA INTERVENCIÓN EXTERNA </a:t>
            </a:r>
            <a:endParaRPr sz="1600" dirty="0">
              <a:effectLst/>
              <a:latin typeface="Arial" panose="020B0604020202020204" pitchFamily="34" charset="0"/>
              <a:cs typeface="Arial" panose="020B0604020202020204" pitchFamily="34" charset="0"/>
            </a:endParaRPr>
          </a:p>
          <a:p>
            <a:pPr marL="0" marR="0" algn="l">
              <a:spcBef>
                <a:spcPts val="750"/>
              </a:spcBef>
              <a:buNone/>
            </a:pPr>
            <a:r>
              <a:rPr sz="1600" b="0" dirty="0">
                <a:effectLst/>
                <a:latin typeface="Arial" panose="020B0604020202020204" pitchFamily="34" charset="0"/>
                <a:cs typeface="Arial" panose="020B0604020202020204" pitchFamily="34" charset="0"/>
              </a:rPr>
              <a:t>Cuando </a:t>
            </a:r>
            <a:r>
              <a:rPr sz="1600" b="0" dirty="0" err="1">
                <a:effectLst/>
                <a:latin typeface="Arial" panose="020B0604020202020204" pitchFamily="34" charset="0"/>
                <a:cs typeface="Arial" panose="020B0604020202020204" pitchFamily="34" charset="0"/>
              </a:rPr>
              <a:t>alguien</a:t>
            </a:r>
            <a:r>
              <a:rPr sz="1600" b="0" dirty="0">
                <a:effectLst/>
                <a:latin typeface="Arial" panose="020B0604020202020204" pitchFamily="34" charset="0"/>
                <a:cs typeface="Arial" panose="020B0604020202020204" pitchFamily="34" charset="0"/>
              </a:rPr>
              <a:t> no </a:t>
            </a:r>
            <a:r>
              <a:rPr sz="1600" b="0" dirty="0" err="1">
                <a:effectLst/>
                <a:latin typeface="Arial" panose="020B0604020202020204" pitchFamily="34" charset="0"/>
                <a:cs typeface="Arial" panose="020B0604020202020204" pitchFamily="34" charset="0"/>
              </a:rPr>
              <a:t>quiere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asistir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ni</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aceptar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ayuda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incluso</a:t>
            </a:r>
            <a:r>
              <a:rPr sz="1600" b="0" dirty="0">
                <a:effectLst/>
                <a:latin typeface="Arial" panose="020B0604020202020204" pitchFamily="34" charset="0"/>
                <a:cs typeface="Arial" panose="020B0604020202020204" pitchFamily="34" charset="0"/>
              </a:rPr>
              <a:t> con </a:t>
            </a:r>
            <a:r>
              <a:rPr sz="1600" b="0" dirty="0" err="1">
                <a:effectLst/>
                <a:latin typeface="Arial" panose="020B0604020202020204" pitchFamily="34" charset="0"/>
                <a:cs typeface="Arial" panose="020B0604020202020204" pitchFamily="34" charset="0"/>
              </a:rPr>
              <a:t>familias</a:t>
            </a:r>
            <a:r>
              <a:rPr sz="1600" b="0" dirty="0">
                <a:effectLst/>
                <a:latin typeface="Arial" panose="020B0604020202020204" pitchFamily="34" charset="0"/>
                <a:cs typeface="Arial" panose="020B0604020202020204" pitchFamily="34" charset="0"/>
              </a:rPr>
              <a:t> e </a:t>
            </a:r>
            <a:r>
              <a:rPr sz="1600" b="0" dirty="0" err="1">
                <a:effectLst/>
                <a:latin typeface="Arial" panose="020B0604020202020204" pitchFamily="34" charset="0"/>
                <a:cs typeface="Arial" panose="020B0604020202020204" pitchFamily="34" charset="0"/>
              </a:rPr>
              <a:t>iglesias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angustiadas</a:t>
            </a:r>
            <a:r>
              <a:rPr sz="1600" b="0" dirty="0">
                <a:effectLst/>
                <a:latin typeface="Arial" panose="020B0604020202020204" pitchFamily="34" charset="0"/>
                <a:cs typeface="Arial" panose="020B0604020202020204" pitchFamily="34" charset="0"/>
              </a:rPr>
              <a:t>, las </a:t>
            </a:r>
            <a:r>
              <a:rPr sz="1600" b="0" dirty="0" err="1">
                <a:effectLst/>
                <a:latin typeface="Arial" panose="020B0604020202020204" pitchFamily="34" charset="0"/>
                <a:cs typeface="Arial" panose="020B0604020202020204" pitchFamily="34" charset="0"/>
              </a:rPr>
              <a:t>opciones</a:t>
            </a:r>
            <a:r>
              <a:rPr sz="1600" b="0" dirty="0">
                <a:effectLst/>
                <a:latin typeface="Arial" panose="020B0604020202020204" pitchFamily="34" charset="0"/>
                <a:cs typeface="Arial" panose="020B0604020202020204" pitchFamily="34" charset="0"/>
              </a:rPr>
              <a:t> de </a:t>
            </a:r>
            <a:r>
              <a:rPr sz="1600" b="0" dirty="0" err="1">
                <a:effectLst/>
                <a:latin typeface="Arial" panose="020B0604020202020204" pitchFamily="34" charset="0"/>
                <a:cs typeface="Arial" panose="020B0604020202020204" pitchFamily="34" charset="0"/>
              </a:rPr>
              <a:t>apoyo</a:t>
            </a:r>
            <a:r>
              <a:rPr sz="1600" b="0" dirty="0">
                <a:effectLst/>
                <a:latin typeface="Arial" panose="020B0604020202020204" pitchFamily="34" charset="0"/>
                <a:cs typeface="Arial" panose="020B0604020202020204" pitchFamily="34" charset="0"/>
              </a:rPr>
              <a:t> se </a:t>
            </a:r>
            <a:r>
              <a:rPr sz="1600" b="0" dirty="0" err="1">
                <a:effectLst/>
                <a:latin typeface="Arial" panose="020B0604020202020204" pitchFamily="34" charset="0"/>
                <a:cs typeface="Arial" panose="020B0604020202020204" pitchFamily="34" charset="0"/>
              </a:rPr>
              <a:t>reducen</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C6FFF465-A3B9-4EC6-89B8-EA82F4B39E8A}"/>
              </a:ext>
            </a:extLst>
          </p:cNvPr>
          <p:cNvSpPr txBox="1"/>
          <p:nvPr/>
        </p:nvSpPr>
        <p:spPr>
          <a:xfrm>
            <a:off x="353652" y="5239872"/>
            <a:ext cx="6936581" cy="1346821"/>
          </a:xfrm>
          <a:prstGeom prst="rect">
            <a:avLst/>
          </a:prstGeom>
          <a:noFill/>
        </p:spPr>
        <p:txBody>
          <a:bodyPr wrap="square" rtlCol="0">
            <a:noAutofit/>
          </a:bodyPr>
          <a:lstStyle/>
          <a:p>
            <a:pPr marL="0" marR="0" algn="l">
              <a:spcBef>
                <a:spcPts val="1650"/>
              </a:spcBef>
              <a:buNone/>
            </a:pPr>
            <a:r>
              <a:rPr sz="1600" b="1" dirty="0">
                <a:effectLst/>
                <a:latin typeface="Arial" panose="020B0604020202020204" pitchFamily="34" charset="0"/>
                <a:cs typeface="Arial" panose="020B0604020202020204" pitchFamily="34" charset="0"/>
              </a:rPr>
              <a:t>MOTIVACIÓN, HUMILDAD Y PERSEVERANCIA </a:t>
            </a:r>
            <a:endParaRPr sz="1600" dirty="0">
              <a:effectLst/>
              <a:latin typeface="Arial" panose="020B0604020202020204" pitchFamily="34" charset="0"/>
              <a:cs typeface="Arial" panose="020B0604020202020204" pitchFamily="34" charset="0"/>
            </a:endParaRPr>
          </a:p>
          <a:p>
            <a:pPr marL="0" marR="0" algn="l">
              <a:spcBef>
                <a:spcPts val="750"/>
              </a:spcBef>
              <a:buNone/>
            </a:pPr>
            <a:r>
              <a:rPr sz="1600" b="0" dirty="0">
                <a:effectLst/>
                <a:latin typeface="Arial" panose="020B0604020202020204" pitchFamily="34" charset="0"/>
                <a:cs typeface="Arial" panose="020B0604020202020204" pitchFamily="34" charset="0"/>
              </a:rPr>
              <a:t>El </a:t>
            </a:r>
            <a:r>
              <a:rPr sz="1600" b="0" dirty="0" err="1">
                <a:effectLst/>
                <a:latin typeface="Arial" panose="020B0604020202020204" pitchFamily="34" charset="0"/>
                <a:cs typeface="Arial" panose="020B0604020202020204" pitchFamily="34" charset="0"/>
              </a:rPr>
              <a:t>deseo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interno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impulsa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compromiso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facilita</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colaboración</a:t>
            </a:r>
            <a:r>
              <a:rPr sz="1600" b="0" dirty="0">
                <a:effectLst/>
                <a:latin typeface="Arial" panose="020B0604020202020204" pitchFamily="34" charset="0"/>
                <a:cs typeface="Arial" panose="020B0604020202020204" pitchFamily="34" charset="0"/>
              </a:rPr>
              <a:t> con </a:t>
            </a:r>
            <a:r>
              <a:rPr sz="1600" b="0" dirty="0" err="1">
                <a:effectLst/>
                <a:latin typeface="Arial" panose="020B0604020202020204" pitchFamily="34" charset="0"/>
                <a:cs typeface="Arial" panose="020B0604020202020204" pitchFamily="34" charset="0"/>
              </a:rPr>
              <a:t>consejeros</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sostiene</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perseverancia</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oración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puede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despertar</a:t>
            </a:r>
            <a:r>
              <a:rPr sz="1600" b="0" dirty="0">
                <a:effectLst/>
                <a:latin typeface="Arial" panose="020B0604020202020204" pitchFamily="34" charset="0"/>
                <a:cs typeface="Arial" panose="020B0604020202020204" pitchFamily="34" charset="0"/>
              </a:rPr>
              <a:t> ese </a:t>
            </a:r>
            <a:r>
              <a:rPr sz="1600" b="0" dirty="0" err="1">
                <a:effectLst/>
                <a:latin typeface="Arial" panose="020B0604020202020204" pitchFamily="34" charset="0"/>
                <a:cs typeface="Arial" panose="020B0604020202020204" pitchFamily="34" charset="0"/>
              </a:rPr>
              <a:t>anhelo</a:t>
            </a:r>
            <a:r>
              <a:rPr sz="1600" b="0" dirty="0">
                <a:effectLst/>
                <a:latin typeface="Arial" panose="020B0604020202020204" pitchFamily="34" charset="0"/>
                <a:cs typeface="Arial" panose="020B0604020202020204" pitchFamily="34" charset="0"/>
              </a:rPr>
              <a:t> de </a:t>
            </a:r>
            <a:r>
              <a:rPr sz="1600" b="0" dirty="0" err="1">
                <a:effectLst/>
                <a:latin typeface="Arial" panose="020B0604020202020204" pitchFamily="34" charset="0"/>
                <a:cs typeface="Arial" panose="020B0604020202020204" pitchFamily="34" charset="0"/>
              </a:rPr>
              <a:t>restauración</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pic>
        <p:nvPicPr>
          <p:cNvPr id="16" name="Content Placeholder 15">
            <a:extLst>
              <a:ext uri="{FF2B5EF4-FFF2-40B4-BE49-F238E27FC236}">
                <a16:creationId xmlns:a16="http://schemas.microsoft.com/office/drawing/2014/main" id="{06B7EFF9-2899-0E7D-25BD-F786F7C515DE}"/>
              </a:ext>
            </a:extLst>
          </p:cNvPr>
          <p:cNvPicPr>
            <a:picLocks noGrp="1" noChangeAspect="1"/>
          </p:cNvPicPr>
          <p:nvPr>
            <p:ph sz="quarter" idx="16"/>
          </p:nvPr>
        </p:nvPicPr>
        <p:blipFill>
          <a:blip r:embed="rId3"/>
          <a:stretch>
            <a:fillRect/>
          </a:stretch>
        </p:blipFill>
        <p:spPr>
          <a:xfrm>
            <a:off x="7415598" y="152400"/>
            <a:ext cx="4623620" cy="3082413"/>
          </a:xfrm>
          <a:prstGeom prst="rect">
            <a:avLst/>
          </a:prstGeom>
        </p:spPr>
      </p:pic>
    </p:spTree>
    <p:extLst>
      <p:ext uri="{BB962C8B-B14F-4D97-AF65-F5344CB8AC3E}">
        <p14:creationId xmlns:p14="http://schemas.microsoft.com/office/powerpoint/2010/main" val="2194979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Elder woman talking to her patient during her life crisis">
            <a:extLst>
              <a:ext uri="{FF2B5EF4-FFF2-40B4-BE49-F238E27FC236}">
                <a16:creationId xmlns:a16="http://schemas.microsoft.com/office/drawing/2014/main" id="{AC41E41D-D8C0-4B78-A25D-15613DB3E45A}"/>
              </a:ext>
            </a:extLst>
          </p:cNvPr>
          <p:cNvPicPr>
            <a:picLocks noGrp="1" noChangeAspect="1"/>
          </p:cNvPicPr>
          <p:nvPr>
            <p:ph sz="quarter" idx="16"/>
          </p:nvPr>
        </p:nvPicPr>
        <p:blipFill>
          <a:blip r:embed="rId3"/>
          <a:stretch>
            <a:fillRect/>
          </a:stretch>
        </p:blipFill>
        <p:spPr>
          <a:xfrm>
            <a:off x="4847303" y="325388"/>
            <a:ext cx="4041058" cy="3625899"/>
          </a:xfrm>
          <a:prstGeom prst="rect">
            <a:avLst/>
          </a:prstGeom>
        </p:spPr>
      </p:pic>
      <p:sp>
        <p:nvSpPr>
          <p:cNvPr id="10" name="TextBox 9">
            <a:extLst>
              <a:ext uri="{FF2B5EF4-FFF2-40B4-BE49-F238E27FC236}">
                <a16:creationId xmlns:a16="http://schemas.microsoft.com/office/drawing/2014/main" id="{357B2103-19F7-4DFF-9E28-BF7BFA5EE821}"/>
              </a:ext>
            </a:extLst>
          </p:cNvPr>
          <p:cNvSpPr txBox="1"/>
          <p:nvPr/>
        </p:nvSpPr>
        <p:spPr>
          <a:xfrm>
            <a:off x="387126" y="325388"/>
            <a:ext cx="4391025" cy="670321"/>
          </a:xfrm>
          <a:prstGeom prst="rect">
            <a:avLst/>
          </a:prstGeom>
          <a:noFill/>
        </p:spPr>
        <p:txBody>
          <a:bodyPr wrap="square" rtlCol="0">
            <a:noAutofit/>
          </a:bodyPr>
          <a:lstStyle/>
          <a:p>
            <a:pPr marL="0" algn="l">
              <a:buNone/>
            </a:pPr>
            <a:r>
              <a:rPr sz="2400" b="1" cap="all" dirty="0">
                <a:effectLst/>
                <a:latin typeface="Arial" panose="020B0604020202020204" pitchFamily="34" charset="0"/>
                <a:cs typeface="Arial" panose="020B0604020202020204" pitchFamily="34" charset="0"/>
              </a:rPr>
              <a:t>EL ROL DEL CONSEJERO CRISTIANO </a:t>
            </a:r>
            <a:endParaRPr lang="en-US" sz="2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6433100F-59D2-4D89-A3B0-190029341EF7}"/>
              </a:ext>
            </a:extLst>
          </p:cNvPr>
          <p:cNvSpPr txBox="1"/>
          <p:nvPr/>
        </p:nvSpPr>
        <p:spPr>
          <a:xfrm>
            <a:off x="249494" y="1203413"/>
            <a:ext cx="4391025" cy="5171882"/>
          </a:xfrm>
          <a:prstGeom prst="rect">
            <a:avLst/>
          </a:prstGeom>
          <a:noFill/>
        </p:spPr>
        <p:txBody>
          <a:bodyPr wrap="square" rtlCol="0">
            <a:noAutofit/>
          </a:bodyPr>
          <a:lstStyle/>
          <a:p>
            <a:pPr marL="0" algn="l">
              <a:buNone/>
            </a:pPr>
            <a:r>
              <a:rPr sz="1600" b="1" dirty="0">
                <a:effectLst/>
                <a:latin typeface="Arial" panose="020B0604020202020204" pitchFamily="34" charset="0"/>
                <a:cs typeface="Arial" panose="020B0604020202020204" pitchFamily="34" charset="0"/>
              </a:rPr>
              <a:t>ACOMPAÑAMIENTO CON AMOR Y VERDAD </a:t>
            </a:r>
            <a:endParaRPr sz="1600" dirty="0">
              <a:effectLst/>
              <a:latin typeface="Arial" panose="020B0604020202020204" pitchFamily="34" charset="0"/>
              <a:cs typeface="Arial" panose="020B0604020202020204" pitchFamily="34" charset="0"/>
            </a:endParaRPr>
          </a:p>
          <a:p>
            <a:pPr marL="0" algn="l">
              <a:spcBef>
                <a:spcPts val="750"/>
              </a:spcBef>
              <a:buNone/>
            </a:pPr>
            <a:r>
              <a:rPr sz="1600" b="0" dirty="0" err="1">
                <a:effectLst/>
                <a:latin typeface="Arial" panose="020B0604020202020204" pitchFamily="34" charset="0"/>
                <a:cs typeface="Arial" panose="020B0604020202020204" pitchFamily="34" charset="0"/>
              </a:rPr>
              <a:t>Escucha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orienta</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sostiene</a:t>
            </a:r>
            <a:r>
              <a:rPr sz="1600" b="0" dirty="0">
                <a:effectLst/>
                <a:latin typeface="Arial" panose="020B0604020202020204" pitchFamily="34" charset="0"/>
                <a:cs typeface="Arial" panose="020B0604020202020204" pitchFamily="34" charset="0"/>
              </a:rPr>
              <a:t> sin </a:t>
            </a:r>
            <a:r>
              <a:rPr sz="1600" b="0" dirty="0" err="1">
                <a:effectLst/>
                <a:latin typeface="Arial" panose="020B0604020202020204" pitchFamily="34" charset="0"/>
                <a:cs typeface="Arial" panose="020B0604020202020204" pitchFamily="34" charset="0"/>
              </a:rPr>
              <a:t>juzgar</a:t>
            </a:r>
            <a:r>
              <a:rPr sz="1600" b="0" dirty="0">
                <a:effectLst/>
                <a:latin typeface="Arial" panose="020B0604020202020204" pitchFamily="34" charset="0"/>
                <a:cs typeface="Arial" panose="020B0604020202020204" pitchFamily="34" charset="0"/>
              </a:rPr>
              <a:t>. Anima a la </a:t>
            </a:r>
            <a:r>
              <a:rPr sz="1600" b="0" dirty="0" err="1">
                <a:effectLst/>
                <a:latin typeface="Arial" panose="020B0604020202020204" pitchFamily="34" charset="0"/>
                <a:cs typeface="Arial" panose="020B0604020202020204" pitchFamily="34" charset="0"/>
              </a:rPr>
              <a:t>entrega</a:t>
            </a:r>
            <a:r>
              <a:rPr sz="1600" b="0" dirty="0">
                <a:effectLst/>
                <a:latin typeface="Arial" panose="020B0604020202020204" pitchFamily="34" charset="0"/>
                <a:cs typeface="Arial" panose="020B0604020202020204" pitchFamily="34" charset="0"/>
              </a:rPr>
              <a:t> a Cristo </a:t>
            </a:r>
            <a:r>
              <a:rPr sz="1600" b="0" dirty="0" err="1">
                <a:effectLst/>
                <a:latin typeface="Arial" panose="020B0604020202020204" pitchFamily="34" charset="0"/>
                <a:cs typeface="Arial" panose="020B0604020202020204" pitchFamily="34" charset="0"/>
              </a:rPr>
              <a:t>como</a:t>
            </a:r>
            <a:r>
              <a:rPr sz="1600" b="0" dirty="0">
                <a:effectLst/>
                <a:latin typeface="Arial" panose="020B0604020202020204" pitchFamily="34" charset="0"/>
                <a:cs typeface="Arial" panose="020B0604020202020204" pitchFamily="34" charset="0"/>
              </a:rPr>
              <a:t> un </a:t>
            </a:r>
            <a:r>
              <a:rPr sz="1600" b="0" dirty="0" err="1">
                <a:effectLst/>
                <a:latin typeface="Arial" panose="020B0604020202020204" pitchFamily="34" charset="0"/>
                <a:cs typeface="Arial" panose="020B0604020202020204" pitchFamily="34" charset="0"/>
              </a:rPr>
              <a:t>comienzo</a:t>
            </a:r>
            <a:r>
              <a:rPr sz="1600" b="0" dirty="0">
                <a:effectLst/>
                <a:latin typeface="Arial" panose="020B0604020202020204" pitchFamily="34" charset="0"/>
                <a:cs typeface="Arial" panose="020B0604020202020204" pitchFamily="34" charset="0"/>
              </a:rPr>
              <a:t> de </a:t>
            </a:r>
            <a:r>
              <a:rPr sz="1600" b="0" dirty="0" err="1">
                <a:effectLst/>
                <a:latin typeface="Arial" panose="020B0604020202020204" pitchFamily="34" charset="0"/>
                <a:cs typeface="Arial" panose="020B0604020202020204" pitchFamily="34" charset="0"/>
              </a:rPr>
              <a:t>fe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que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renueva</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perspectiva</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fortalece</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motivación</a:t>
            </a:r>
            <a:r>
              <a:rPr sz="1600" b="0" dirty="0">
                <a:effectLst/>
                <a:latin typeface="Arial" panose="020B0604020202020204" pitchFamily="34" charset="0"/>
                <a:cs typeface="Arial" panose="020B0604020202020204" pitchFamily="34" charset="0"/>
              </a:rPr>
              <a:t> para </a:t>
            </a:r>
            <a:r>
              <a:rPr sz="1600" b="0" dirty="0" err="1">
                <a:effectLst/>
                <a:latin typeface="Arial" panose="020B0604020202020204" pitchFamily="34" charset="0"/>
                <a:cs typeface="Arial" panose="020B0604020202020204" pitchFamily="34" charset="0"/>
              </a:rPr>
              <a:t>dejar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vicio</a:t>
            </a:r>
            <a:r>
              <a:rPr sz="1600" b="0" dirty="0">
                <a:effectLst/>
                <a:latin typeface="Arial" panose="020B0604020202020204" pitchFamily="34" charset="0"/>
                <a:cs typeface="Arial" panose="020B0604020202020204" pitchFamily="34" charset="0"/>
              </a:rPr>
              <a:t>. </a:t>
            </a:r>
            <a:endParaRPr lang="en-US" sz="1600" b="0" dirty="0">
              <a:effectLst/>
              <a:latin typeface="Arial" panose="020B0604020202020204" pitchFamily="34" charset="0"/>
              <a:cs typeface="Arial" panose="020B0604020202020204" pitchFamily="34" charset="0"/>
            </a:endParaRPr>
          </a:p>
          <a:p>
            <a:pPr marL="0" algn="l">
              <a:spcBef>
                <a:spcPts val="750"/>
              </a:spcBef>
              <a:buNone/>
            </a:pPr>
            <a:endParaRPr sz="1600" dirty="0">
              <a:effectLst/>
              <a:latin typeface="Arial" panose="020B0604020202020204" pitchFamily="34" charset="0"/>
              <a:cs typeface="Arial" panose="020B0604020202020204" pitchFamily="34" charset="0"/>
            </a:endParaRPr>
          </a:p>
          <a:p>
            <a:pPr marL="0" algn="l">
              <a:spcBef>
                <a:spcPts val="1350"/>
              </a:spcBef>
              <a:buNone/>
            </a:pPr>
            <a:r>
              <a:rPr sz="1600" b="1" dirty="0">
                <a:effectLst/>
                <a:latin typeface="Arial" panose="020B0604020202020204" pitchFamily="34" charset="0"/>
                <a:cs typeface="Arial" panose="020B0604020202020204" pitchFamily="34" charset="0"/>
              </a:rPr>
              <a:t>TRANSFORMACIÓN PROGRESIVA Y PERSEVERANCIA </a:t>
            </a:r>
            <a:endParaRPr sz="1600" dirty="0">
              <a:effectLst/>
              <a:latin typeface="Arial" panose="020B0604020202020204" pitchFamily="34" charset="0"/>
              <a:cs typeface="Arial" panose="020B0604020202020204" pitchFamily="34" charset="0"/>
            </a:endParaRPr>
          </a:p>
          <a:p>
            <a:pPr marL="0" algn="l">
              <a:spcBef>
                <a:spcPts val="750"/>
              </a:spcBef>
              <a:buNone/>
            </a:pPr>
            <a:r>
              <a:rPr sz="1600" b="0" dirty="0" err="1">
                <a:effectLst/>
                <a:latin typeface="Arial" panose="020B0604020202020204" pitchFamily="34" charset="0"/>
                <a:cs typeface="Arial" panose="020B0604020202020204" pitchFamily="34" charset="0"/>
              </a:rPr>
              <a:t>Enseña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que</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fe</a:t>
            </a:r>
            <a:r>
              <a:rPr sz="1600" b="0" dirty="0">
                <a:effectLst/>
                <a:latin typeface="Arial" panose="020B0604020202020204" pitchFamily="34" charset="0"/>
                <a:cs typeface="Arial" panose="020B0604020202020204" pitchFamily="34" charset="0"/>
              </a:rPr>
              <a:t> no </a:t>
            </a:r>
            <a:r>
              <a:rPr sz="1600" b="0" dirty="0" err="1">
                <a:effectLst/>
                <a:latin typeface="Arial" panose="020B0604020202020204" pitchFamily="34" charset="0"/>
                <a:cs typeface="Arial" panose="020B0604020202020204" pitchFamily="34" charset="0"/>
              </a:rPr>
              <a:t>elimina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todo</a:t>
            </a:r>
            <a:r>
              <a:rPr sz="1600" b="0" dirty="0">
                <a:effectLst/>
                <a:latin typeface="Arial" panose="020B0604020202020204" pitchFamily="34" charset="0"/>
                <a:cs typeface="Arial" panose="020B0604020202020204" pitchFamily="34" charset="0"/>
              </a:rPr>
              <a:t> de </a:t>
            </a:r>
            <a:r>
              <a:rPr sz="1600" b="0" dirty="0" err="1">
                <a:effectLst/>
                <a:latin typeface="Arial" panose="020B0604020202020204" pitchFamily="34" charset="0"/>
                <a:cs typeface="Arial" panose="020B0604020202020204" pitchFamily="34" charset="0"/>
              </a:rPr>
              <a:t>inmediato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pero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abre</a:t>
            </a:r>
            <a:r>
              <a:rPr sz="1600" b="0" dirty="0">
                <a:effectLst/>
                <a:latin typeface="Arial" panose="020B0604020202020204" pitchFamily="34" charset="0"/>
                <a:cs typeface="Arial" panose="020B0604020202020204" pitchFamily="34" charset="0"/>
              </a:rPr>
              <a:t> un camino de </a:t>
            </a:r>
            <a:r>
              <a:rPr sz="1600" b="0" dirty="0" err="1">
                <a:effectLst/>
                <a:latin typeface="Arial" panose="020B0604020202020204" pitchFamily="34" charset="0"/>
                <a:cs typeface="Arial" panose="020B0604020202020204" pitchFamily="34" charset="0"/>
              </a:rPr>
              <a:t>cambio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Recuerda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que</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gracia</a:t>
            </a:r>
            <a:r>
              <a:rPr sz="1600" b="0" dirty="0">
                <a:effectLst/>
                <a:latin typeface="Arial" panose="020B0604020202020204" pitchFamily="34" charset="0"/>
                <a:cs typeface="Arial" panose="020B0604020202020204" pitchFamily="34" charset="0"/>
              </a:rPr>
              <a:t> de Dios es </a:t>
            </a:r>
            <a:r>
              <a:rPr sz="1600" b="0" dirty="0" err="1">
                <a:effectLst/>
                <a:latin typeface="Arial" panose="020B0604020202020204" pitchFamily="34" charset="0"/>
                <a:cs typeface="Arial" panose="020B0604020202020204" pitchFamily="34" charset="0"/>
              </a:rPr>
              <a:t>suficiente</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su</a:t>
            </a:r>
            <a:r>
              <a:rPr sz="1600" b="0" dirty="0">
                <a:effectLst/>
                <a:latin typeface="Arial" panose="020B0604020202020204" pitchFamily="34" charset="0"/>
                <a:cs typeface="Arial" panose="020B0604020202020204" pitchFamily="34" charset="0"/>
              </a:rPr>
              <a:t> amor no </a:t>
            </a:r>
            <a:r>
              <a:rPr sz="1600" b="0" dirty="0" err="1">
                <a:effectLst/>
                <a:latin typeface="Arial" panose="020B0604020202020204" pitchFamily="34" charset="0"/>
                <a:cs typeface="Arial" panose="020B0604020202020204" pitchFamily="34" charset="0"/>
              </a:rPr>
              <a:t>depende</a:t>
            </a:r>
            <a:r>
              <a:rPr sz="1600" b="0" dirty="0">
                <a:effectLst/>
                <a:latin typeface="Arial" panose="020B0604020202020204" pitchFamily="34" charset="0"/>
                <a:cs typeface="Arial" panose="020B0604020202020204" pitchFamily="34" charset="0"/>
              </a:rPr>
              <a:t> del </a:t>
            </a:r>
            <a:r>
              <a:rPr sz="1600" b="0" dirty="0" err="1">
                <a:effectLst/>
                <a:latin typeface="Arial" panose="020B0604020202020204" pitchFamily="34" charset="0"/>
                <a:cs typeface="Arial" panose="020B0604020202020204" pitchFamily="34" charset="0"/>
              </a:rPr>
              <a:t>pasado</a:t>
            </a:r>
            <a:r>
              <a:rPr sz="1600" b="0" dirty="0">
                <a:effectLst/>
                <a:latin typeface="Arial" panose="020B0604020202020204" pitchFamily="34" charset="0"/>
                <a:cs typeface="Arial" panose="020B0604020202020204" pitchFamily="34" charset="0"/>
              </a:rPr>
              <a:t>. </a:t>
            </a:r>
            <a:endParaRPr lang="en-US" sz="1600" b="0" dirty="0">
              <a:effectLst/>
              <a:latin typeface="Arial" panose="020B0604020202020204" pitchFamily="34" charset="0"/>
              <a:cs typeface="Arial" panose="020B0604020202020204" pitchFamily="34" charset="0"/>
            </a:endParaRPr>
          </a:p>
          <a:p>
            <a:pPr marL="0" algn="l">
              <a:spcBef>
                <a:spcPts val="750"/>
              </a:spcBef>
              <a:buNone/>
            </a:pPr>
            <a:endParaRPr sz="1600" dirty="0">
              <a:effectLst/>
              <a:latin typeface="Arial" panose="020B0604020202020204" pitchFamily="34" charset="0"/>
              <a:cs typeface="Arial" panose="020B0604020202020204" pitchFamily="34" charset="0"/>
            </a:endParaRPr>
          </a:p>
          <a:p>
            <a:pPr marL="0" algn="l">
              <a:spcBef>
                <a:spcPts val="1350"/>
              </a:spcBef>
              <a:buNone/>
            </a:pPr>
            <a:r>
              <a:rPr sz="1600" b="1" dirty="0">
                <a:effectLst/>
                <a:latin typeface="Arial" panose="020B0604020202020204" pitchFamily="34" charset="0"/>
                <a:cs typeface="Arial" panose="020B0604020202020204" pitchFamily="34" charset="0"/>
              </a:rPr>
              <a:t>PUENTE HACIA APOYO INTEGRAL </a:t>
            </a:r>
            <a:endParaRPr sz="1600" dirty="0">
              <a:effectLst/>
              <a:latin typeface="Arial" panose="020B0604020202020204" pitchFamily="34" charset="0"/>
              <a:cs typeface="Arial" panose="020B0604020202020204" pitchFamily="34" charset="0"/>
            </a:endParaRPr>
          </a:p>
          <a:p>
            <a:pPr marL="0" algn="l">
              <a:spcBef>
                <a:spcPts val="750"/>
              </a:spcBef>
              <a:buNone/>
            </a:pPr>
            <a:r>
              <a:rPr sz="1600" b="0" dirty="0" err="1">
                <a:effectLst/>
                <a:latin typeface="Arial" panose="020B0604020202020204" pitchFamily="34" charset="0"/>
                <a:cs typeface="Arial" panose="020B0604020202020204" pitchFamily="34" charset="0"/>
              </a:rPr>
              <a:t>Conecta</a:t>
            </a:r>
            <a:r>
              <a:rPr sz="1600" b="0" dirty="0">
                <a:effectLst/>
                <a:latin typeface="Arial" panose="020B0604020202020204" pitchFamily="34" charset="0"/>
                <a:cs typeface="Arial" panose="020B0604020202020204" pitchFamily="34" charset="0"/>
              </a:rPr>
              <a:t> al </a:t>
            </a:r>
            <a:r>
              <a:rPr sz="1600" b="0" dirty="0" err="1">
                <a:effectLst/>
                <a:latin typeface="Arial" panose="020B0604020202020204" pitchFamily="34" charset="0"/>
                <a:cs typeface="Arial" panose="020B0604020202020204" pitchFamily="34" charset="0"/>
              </a:rPr>
              <a:t>asesorado</a:t>
            </a:r>
            <a:r>
              <a:rPr sz="1600" b="0" dirty="0">
                <a:effectLst/>
                <a:latin typeface="Arial" panose="020B0604020202020204" pitchFamily="34" charset="0"/>
                <a:cs typeface="Arial" panose="020B0604020202020204" pitchFamily="34" charset="0"/>
              </a:rPr>
              <a:t> con </a:t>
            </a:r>
            <a:r>
              <a:rPr sz="1600" b="0" dirty="0" err="1">
                <a:effectLst/>
                <a:latin typeface="Arial" panose="020B0604020202020204" pitchFamily="34" charset="0"/>
                <a:cs typeface="Arial" panose="020B0604020202020204" pitchFamily="34" charset="0"/>
              </a:rPr>
              <a:t>recursos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como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iglesias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grupos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cristianos</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centros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especializados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Acompaña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proceso</a:t>
            </a:r>
            <a:r>
              <a:rPr sz="1600" b="0" dirty="0">
                <a:effectLst/>
                <a:latin typeface="Arial" panose="020B0604020202020204" pitchFamily="34" charset="0"/>
                <a:cs typeface="Arial" panose="020B0604020202020204" pitchFamily="34" charset="0"/>
              </a:rPr>
              <a:t> con </a:t>
            </a:r>
            <a:r>
              <a:rPr sz="1600" b="0" dirty="0" err="1">
                <a:effectLst/>
                <a:latin typeface="Arial" panose="020B0604020202020204" pitchFamily="34" charset="0"/>
                <a:cs typeface="Arial" panose="020B0604020202020204" pitchFamily="34" charset="0"/>
              </a:rPr>
              <a:t>una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visión</a:t>
            </a:r>
            <a:r>
              <a:rPr sz="1600" b="0" dirty="0">
                <a:effectLst/>
                <a:latin typeface="Arial" panose="020B0604020202020204" pitchFamily="34" charset="0"/>
                <a:cs typeface="Arial" panose="020B0604020202020204" pitchFamily="34" charset="0"/>
              </a:rPr>
              <a:t> de </a:t>
            </a:r>
            <a:r>
              <a:rPr sz="1600" b="0" dirty="0" err="1">
                <a:effectLst/>
                <a:latin typeface="Arial" panose="020B0604020202020204" pitchFamily="34" charset="0"/>
                <a:cs typeface="Arial" panose="020B0604020202020204" pitchFamily="34" charset="0"/>
              </a:rPr>
              <a:t>restauración</a:t>
            </a:r>
            <a:r>
              <a:rPr sz="1600" b="0" dirty="0">
                <a:effectLst/>
                <a:latin typeface="Arial" panose="020B0604020202020204" pitchFamily="34" charset="0"/>
                <a:cs typeface="Arial" panose="020B0604020202020204" pitchFamily="34" charset="0"/>
              </a:rPr>
              <a:t> total.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0889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2385706-4968-44C1-81DC-C449527410CE}"/>
              </a:ext>
            </a:extLst>
          </p:cNvPr>
          <p:cNvSpPr txBox="1"/>
          <p:nvPr/>
        </p:nvSpPr>
        <p:spPr>
          <a:xfrm>
            <a:off x="341672" y="261477"/>
            <a:ext cx="6943427" cy="938510"/>
          </a:xfrm>
          <a:prstGeom prst="rect">
            <a:avLst/>
          </a:prstGeom>
          <a:noFill/>
        </p:spPr>
        <p:txBody>
          <a:bodyPr wrap="square" rtlCol="0">
            <a:normAutofit/>
          </a:bodyPr>
          <a:lstStyle/>
          <a:p>
            <a:pPr marL="0" algn="l">
              <a:buNone/>
            </a:pPr>
            <a:r>
              <a:rPr sz="2400" b="1" cap="all" dirty="0">
                <a:effectLst/>
                <a:latin typeface="Arial" panose="020B0604020202020204" pitchFamily="34" charset="0"/>
                <a:cs typeface="Arial" panose="020B0604020202020204" pitchFamily="34" charset="0"/>
              </a:rPr>
              <a:t>FACTORES PERSONALES DE ADICCIÓN </a:t>
            </a:r>
            <a:endParaRPr lang="en-US" sz="2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5ABC9F3-8AFC-4D3D-A4A7-6A088409FC30}"/>
              </a:ext>
            </a:extLst>
          </p:cNvPr>
          <p:cNvSpPr txBox="1"/>
          <p:nvPr/>
        </p:nvSpPr>
        <p:spPr>
          <a:xfrm>
            <a:off x="206477" y="894734"/>
            <a:ext cx="6508955" cy="4916131"/>
          </a:xfrm>
          <a:prstGeom prst="rect">
            <a:avLst/>
          </a:prstGeom>
          <a:noFill/>
        </p:spPr>
        <p:txBody>
          <a:bodyPr wrap="square" rtlCol="0">
            <a:normAutofit/>
          </a:bodyPr>
          <a:lstStyle/>
          <a:p>
            <a:pPr marL="0" marR="0" algn="l">
              <a:buNone/>
            </a:pPr>
            <a:r>
              <a:rPr sz="1600" b="0" dirty="0">
                <a:effectLst/>
                <a:latin typeface="Arial" panose="020B0604020202020204" pitchFamily="34" charset="0"/>
                <a:cs typeface="Arial" panose="020B0604020202020204" pitchFamily="34" charset="0"/>
              </a:rPr>
              <a:t>Aun </a:t>
            </a:r>
            <a:r>
              <a:rPr sz="1600" b="0" dirty="0" err="1">
                <a:effectLst/>
                <a:latin typeface="Arial" panose="020B0604020202020204" pitchFamily="34" charset="0"/>
                <a:cs typeface="Arial" panose="020B0604020202020204" pitchFamily="34" charset="0"/>
              </a:rPr>
              <a:t>después</a:t>
            </a:r>
            <a:r>
              <a:rPr sz="1600" b="0" dirty="0">
                <a:effectLst/>
                <a:latin typeface="Arial" panose="020B0604020202020204" pitchFamily="34" charset="0"/>
                <a:cs typeface="Arial" panose="020B0604020202020204" pitchFamily="34" charset="0"/>
              </a:rPr>
              <a:t> de </a:t>
            </a:r>
            <a:r>
              <a:rPr sz="1600" b="0" dirty="0" err="1">
                <a:effectLst/>
                <a:latin typeface="Arial" panose="020B0604020202020204" pitchFamily="34" charset="0"/>
                <a:cs typeface="Arial" panose="020B0604020202020204" pitchFamily="34" charset="0"/>
              </a:rPr>
              <a:t>una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entrega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sincera</a:t>
            </a:r>
            <a:r>
              <a:rPr sz="1600" b="0" dirty="0">
                <a:effectLst/>
                <a:latin typeface="Arial" panose="020B0604020202020204" pitchFamily="34" charset="0"/>
                <a:cs typeface="Arial" panose="020B0604020202020204" pitchFamily="34" charset="0"/>
              </a:rPr>
              <a:t> a Cristo, </a:t>
            </a:r>
            <a:r>
              <a:rPr sz="1600" b="0" dirty="0" err="1">
                <a:effectLst/>
                <a:latin typeface="Arial" panose="020B0604020202020204" pitchFamily="34" charset="0"/>
                <a:cs typeface="Arial" panose="020B0604020202020204" pitchFamily="34" charset="0"/>
              </a:rPr>
              <a:t>suele</a:t>
            </a:r>
            <a:r>
              <a:rPr sz="1600" b="0" dirty="0">
                <a:effectLst/>
                <a:latin typeface="Arial" panose="020B0604020202020204" pitchFamily="34" charset="0"/>
                <a:cs typeface="Arial" panose="020B0604020202020204" pitchFamily="34" charset="0"/>
              </a:rPr>
              <a:t> ser </a:t>
            </a:r>
            <a:r>
              <a:rPr sz="1600" b="0" dirty="0" err="1">
                <a:effectLst/>
                <a:latin typeface="Arial" panose="020B0604020202020204" pitchFamily="34" charset="0"/>
                <a:cs typeface="Arial" panose="020B0604020202020204" pitchFamily="34" charset="0"/>
              </a:rPr>
              <a:t>necesario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trabajar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los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factores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personales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que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condujeron</a:t>
            </a:r>
            <a:r>
              <a:rPr sz="1600" b="0" dirty="0">
                <a:effectLst/>
                <a:latin typeface="Arial" panose="020B0604020202020204" pitchFamily="34" charset="0"/>
                <a:cs typeface="Arial" panose="020B0604020202020204" pitchFamily="34" charset="0"/>
              </a:rPr>
              <a:t> al </a:t>
            </a:r>
            <a:r>
              <a:rPr sz="1600" b="0" dirty="0" err="1">
                <a:effectLst/>
                <a:latin typeface="Arial" panose="020B0604020202020204" pitchFamily="34" charset="0"/>
                <a:cs typeface="Arial" panose="020B0604020202020204" pitchFamily="34" charset="0"/>
              </a:rPr>
              <a:t>consumo</a:t>
            </a:r>
            <a:r>
              <a:rPr sz="1600" b="0" dirty="0">
                <a:effectLst/>
                <a:latin typeface="Arial" panose="020B0604020202020204" pitchFamily="34" charset="0"/>
                <a:cs typeface="Arial" panose="020B0604020202020204" pitchFamily="34" charset="0"/>
              </a:rPr>
              <a:t>: </a:t>
            </a:r>
            <a:endParaRPr lang="en-US" sz="1600" b="0" dirty="0">
              <a:effectLst/>
              <a:latin typeface="Arial" panose="020B0604020202020204" pitchFamily="34" charset="0"/>
              <a:cs typeface="Arial" panose="020B0604020202020204" pitchFamily="34" charset="0"/>
            </a:endParaRPr>
          </a:p>
          <a:p>
            <a:pPr marL="0" marR="0" algn="l">
              <a:buNone/>
            </a:pPr>
            <a:endParaRPr lang="en-US" sz="1600" b="0" dirty="0">
              <a:effectLst/>
              <a:latin typeface="Arial" panose="020B0604020202020204" pitchFamily="34" charset="0"/>
              <a:cs typeface="Arial" panose="020B0604020202020204" pitchFamily="34" charset="0"/>
            </a:endParaRPr>
          </a:p>
          <a:p>
            <a:pPr marL="285750" marR="0" indent="-285750" algn="l">
              <a:buFontTx/>
              <a:buChar char="-"/>
            </a:pPr>
            <a:r>
              <a:rPr lang="en-US" sz="1600" dirty="0">
                <a:latin typeface="Arial" panose="020B0604020202020204" pitchFamily="34" charset="0"/>
                <a:cs typeface="Arial" panose="020B0604020202020204" pitchFamily="34" charset="0"/>
              </a:rPr>
              <a:t>M</a:t>
            </a:r>
            <a:r>
              <a:rPr sz="1600" b="0" dirty="0">
                <a:effectLst/>
                <a:latin typeface="Arial" panose="020B0604020202020204" pitchFamily="34" charset="0"/>
                <a:cs typeface="Arial" panose="020B0604020202020204" pitchFamily="34" charset="0"/>
              </a:rPr>
              <a:t>ala </a:t>
            </a:r>
            <a:r>
              <a:rPr sz="1600" b="0" dirty="0" err="1">
                <a:effectLst/>
                <a:latin typeface="Arial" panose="020B0604020202020204" pitchFamily="34" charset="0"/>
                <a:cs typeface="Arial" panose="020B0604020202020204" pitchFamily="34" charset="0"/>
              </a:rPr>
              <a:t>autoimagen</a:t>
            </a:r>
            <a:endParaRPr lang="en-US" sz="1600" dirty="0">
              <a:latin typeface="Arial" panose="020B0604020202020204" pitchFamily="34" charset="0"/>
              <a:cs typeface="Arial" panose="020B0604020202020204" pitchFamily="34" charset="0"/>
            </a:endParaRPr>
          </a:p>
          <a:p>
            <a:pPr marL="285750" marR="0" indent="-285750" algn="l">
              <a:buFontTx/>
              <a:buChar char="-"/>
            </a:pPr>
            <a:r>
              <a:rPr lang="en-US" sz="1600" b="0" dirty="0" err="1">
                <a:effectLst/>
                <a:latin typeface="Arial" panose="020B0604020202020204" pitchFamily="34" charset="0"/>
                <a:cs typeface="Arial" panose="020B0604020202020204" pitchFamily="34" charset="0"/>
              </a:rPr>
              <a:t>I</a:t>
            </a:r>
            <a:r>
              <a:rPr sz="1600" b="0" dirty="0" err="1">
                <a:effectLst/>
                <a:latin typeface="Arial" panose="020B0604020202020204" pitchFamily="34" charset="0"/>
                <a:cs typeface="Arial" panose="020B0604020202020204" pitchFamily="34" charset="0"/>
              </a:rPr>
              <a:t>nseguridad</a:t>
            </a:r>
            <a:endParaRPr lang="en-US" sz="1600" b="0" dirty="0">
              <a:effectLst/>
              <a:latin typeface="Arial" panose="020B0604020202020204" pitchFamily="34" charset="0"/>
              <a:cs typeface="Arial" panose="020B0604020202020204" pitchFamily="34" charset="0"/>
            </a:endParaRPr>
          </a:p>
          <a:p>
            <a:pPr marL="285750" marR="0" indent="-285750" algn="l">
              <a:buFontTx/>
              <a:buChar char="-"/>
            </a:pPr>
            <a:r>
              <a:rPr lang="en-US" sz="1600" dirty="0">
                <a:latin typeface="Arial" panose="020B0604020202020204" pitchFamily="34" charset="0"/>
                <a:cs typeface="Arial" panose="020B0604020202020204" pitchFamily="34" charset="0"/>
              </a:rPr>
              <a:t>T</a:t>
            </a:r>
            <a:r>
              <a:rPr sz="1600" b="0" dirty="0">
                <a:effectLst/>
                <a:latin typeface="Arial" panose="020B0604020202020204" pitchFamily="34" charset="0"/>
                <a:cs typeface="Arial" panose="020B0604020202020204" pitchFamily="34" charset="0"/>
              </a:rPr>
              <a:t>emor</a:t>
            </a:r>
            <a:endParaRPr lang="en-US" sz="1600" b="0" dirty="0">
              <a:effectLst/>
              <a:latin typeface="Arial" panose="020B0604020202020204" pitchFamily="34" charset="0"/>
              <a:cs typeface="Arial" panose="020B0604020202020204" pitchFamily="34" charset="0"/>
            </a:endParaRPr>
          </a:p>
          <a:p>
            <a:pPr marL="285750" marR="0" indent="-285750" algn="l">
              <a:buFontTx/>
              <a:buChar char="-"/>
            </a:pPr>
            <a:r>
              <a:rPr lang="en-US" sz="1600" dirty="0">
                <a:latin typeface="Arial" panose="020B0604020202020204" pitchFamily="34" charset="0"/>
                <a:cs typeface="Arial" panose="020B0604020202020204" pitchFamily="34" charset="0"/>
              </a:rPr>
              <a:t>C</a:t>
            </a:r>
            <a:r>
              <a:rPr sz="1600" b="0" dirty="0">
                <a:effectLst/>
                <a:latin typeface="Arial" panose="020B0604020202020204" pitchFamily="34" charset="0"/>
                <a:cs typeface="Arial" panose="020B0604020202020204" pitchFamily="34" charset="0"/>
              </a:rPr>
              <a:t>ulpa profunda </a:t>
            </a:r>
            <a:endParaRPr lang="en-US" sz="1600" b="0" dirty="0">
              <a:effectLst/>
              <a:latin typeface="Arial" panose="020B0604020202020204" pitchFamily="34" charset="0"/>
              <a:cs typeface="Arial" panose="020B0604020202020204" pitchFamily="34" charset="0"/>
            </a:endParaRPr>
          </a:p>
          <a:p>
            <a:pPr marL="285750" marR="0" indent="-285750" algn="l">
              <a:buFontTx/>
              <a:buChar char="-"/>
            </a:pPr>
            <a:r>
              <a:rPr lang="en-US" sz="1600" dirty="0">
                <a:latin typeface="Arial" panose="020B0604020202020204" pitchFamily="34" charset="0"/>
                <a:cs typeface="Arial" panose="020B0604020202020204" pitchFamily="34" charset="0"/>
              </a:rPr>
              <a:t>A</a:t>
            </a:r>
            <a:r>
              <a:rPr sz="1600" b="0" dirty="0">
                <a:effectLst/>
                <a:latin typeface="Arial" panose="020B0604020202020204" pitchFamily="34" charset="0"/>
                <a:cs typeface="Arial" panose="020B0604020202020204" pitchFamily="34" charset="0"/>
              </a:rPr>
              <a:t>buso</a:t>
            </a:r>
            <a:endParaRPr lang="en-US" sz="1600" b="0" dirty="0">
              <a:effectLst/>
              <a:latin typeface="Arial" panose="020B0604020202020204" pitchFamily="34" charset="0"/>
              <a:cs typeface="Arial" panose="020B0604020202020204" pitchFamily="34" charset="0"/>
            </a:endParaRPr>
          </a:p>
          <a:p>
            <a:pPr marL="285750" marR="0" indent="-285750" algn="l">
              <a:buFontTx/>
              <a:buChar char="-"/>
            </a:pPr>
            <a:r>
              <a:rPr lang="en-US" sz="1600" b="0" dirty="0" err="1">
                <a:effectLst/>
                <a:latin typeface="Arial" panose="020B0604020202020204" pitchFamily="34" charset="0"/>
                <a:cs typeface="Arial" panose="020B0604020202020204" pitchFamily="34" charset="0"/>
              </a:rPr>
              <a:t>C</a:t>
            </a:r>
            <a:r>
              <a:rPr sz="1600" b="0" dirty="0" err="1">
                <a:effectLst/>
                <a:latin typeface="Arial" panose="020B0604020202020204" pitchFamily="34" charset="0"/>
                <a:cs typeface="Arial" panose="020B0604020202020204" pitchFamily="34" charset="0"/>
              </a:rPr>
              <a:t>onflictos</a:t>
            </a:r>
            <a:r>
              <a:rPr sz="1600" b="0" dirty="0">
                <a:effectLst/>
                <a:latin typeface="Arial" panose="020B0604020202020204" pitchFamily="34" charset="0"/>
                <a:cs typeface="Arial" panose="020B0604020202020204" pitchFamily="34" charset="0"/>
              </a:rPr>
              <a:t> de </a:t>
            </a:r>
            <a:r>
              <a:rPr sz="1600" b="0" dirty="0" err="1">
                <a:effectLst/>
                <a:latin typeface="Arial" panose="020B0604020202020204" pitchFamily="34" charset="0"/>
                <a:cs typeface="Arial" panose="020B0604020202020204" pitchFamily="34" charset="0"/>
              </a:rPr>
              <a:t>identidad</a:t>
            </a:r>
            <a:endParaRPr lang="en-US" sz="1600" b="0" dirty="0">
              <a:effectLst/>
              <a:latin typeface="Arial" panose="020B0604020202020204" pitchFamily="34" charset="0"/>
              <a:cs typeface="Arial" panose="020B0604020202020204" pitchFamily="34" charset="0"/>
            </a:endParaRPr>
          </a:p>
          <a:p>
            <a:pPr marL="285750" marR="0" indent="-285750" algn="l">
              <a:buFontTx/>
              <a:buChar char="-"/>
            </a:pPr>
            <a:r>
              <a:rPr lang="en-US" sz="1600" dirty="0" err="1">
                <a:latin typeface="Arial" panose="020B0604020202020204" pitchFamily="34" charset="0"/>
                <a:cs typeface="Arial" panose="020B0604020202020204" pitchFamily="34" charset="0"/>
              </a:rPr>
              <a:t>C</a:t>
            </a:r>
            <a:r>
              <a:rPr sz="1600" b="0" dirty="0" err="1">
                <a:effectLst/>
                <a:latin typeface="Arial" panose="020B0604020202020204" pitchFamily="34" charset="0"/>
                <a:cs typeface="Arial" panose="020B0604020202020204" pitchFamily="34" charset="0"/>
              </a:rPr>
              <a:t>onductas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inmorales</a:t>
            </a:r>
            <a:r>
              <a:rPr sz="1600" b="0" dirty="0">
                <a:effectLst/>
                <a:latin typeface="Arial" panose="020B0604020202020204" pitchFamily="34" charset="0"/>
                <a:cs typeface="Arial" panose="020B0604020202020204" pitchFamily="34" charset="0"/>
              </a:rPr>
              <a:t>. </a:t>
            </a:r>
            <a:endParaRPr sz="1600" dirty="0">
              <a:effectLst/>
              <a:latin typeface="Arial" panose="020B0604020202020204" pitchFamily="34" charset="0"/>
              <a:cs typeface="Arial" panose="020B0604020202020204" pitchFamily="34" charset="0"/>
            </a:endParaRPr>
          </a:p>
          <a:p>
            <a:pPr marL="0" marR="0" algn="l">
              <a:spcBef>
                <a:spcPts val="1200"/>
              </a:spcBef>
              <a:buNone/>
            </a:pPr>
            <a:r>
              <a:rPr sz="1600" b="0" dirty="0">
                <a:effectLst/>
                <a:latin typeface="Arial" panose="020B0604020202020204" pitchFamily="34" charset="0"/>
                <a:cs typeface="Arial" panose="020B0604020202020204" pitchFamily="34" charset="0"/>
              </a:rPr>
              <a:t>Si </a:t>
            </a:r>
            <a:r>
              <a:rPr sz="1600" b="0" dirty="0" err="1">
                <a:effectLst/>
                <a:latin typeface="Arial" panose="020B0604020202020204" pitchFamily="34" charset="0"/>
                <a:cs typeface="Arial" panose="020B0604020202020204" pitchFamily="34" charset="0"/>
              </a:rPr>
              <a:t>estas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heridas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internas</a:t>
            </a:r>
            <a:r>
              <a:rPr sz="1600" b="0" dirty="0">
                <a:effectLst/>
                <a:latin typeface="Arial" panose="020B0604020202020204" pitchFamily="34" charset="0"/>
                <a:cs typeface="Arial" panose="020B0604020202020204" pitchFamily="34" charset="0"/>
              </a:rPr>
              <a:t> no se </a:t>
            </a:r>
            <a:r>
              <a:rPr sz="1600" b="0" dirty="0" err="1">
                <a:effectLst/>
                <a:latin typeface="Arial" panose="020B0604020202020204" pitchFamily="34" charset="0"/>
                <a:cs typeface="Arial" panose="020B0604020202020204" pitchFamily="34" charset="0"/>
              </a:rPr>
              <a:t>tratan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pueden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convertirse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detonantes</a:t>
            </a:r>
            <a:r>
              <a:rPr sz="1600" b="0" dirty="0">
                <a:effectLst/>
                <a:latin typeface="Arial" panose="020B0604020202020204" pitchFamily="34" charset="0"/>
                <a:cs typeface="Arial" panose="020B0604020202020204" pitchFamily="34" charset="0"/>
              </a:rPr>
              <a:t> de </a:t>
            </a:r>
            <a:r>
              <a:rPr sz="1600" b="0" dirty="0" err="1">
                <a:effectLst/>
                <a:latin typeface="Arial" panose="020B0604020202020204" pitchFamily="34" charset="0"/>
                <a:cs typeface="Arial" panose="020B0604020202020204" pitchFamily="34" charset="0"/>
              </a:rPr>
              <a:t>recaídas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llevando</a:t>
            </a:r>
            <a:r>
              <a:rPr sz="1600" b="0" dirty="0">
                <a:effectLst/>
                <a:latin typeface="Arial" panose="020B0604020202020204" pitchFamily="34" charset="0"/>
                <a:cs typeface="Arial" panose="020B0604020202020204" pitchFamily="34" charset="0"/>
              </a:rPr>
              <a:t> a la persona a usar </a:t>
            </a:r>
            <a:r>
              <a:rPr sz="1600" b="0" dirty="0" err="1">
                <a:effectLst/>
                <a:latin typeface="Arial" panose="020B0604020202020204" pitchFamily="34" charset="0"/>
                <a:cs typeface="Arial" panose="020B0604020202020204" pitchFamily="34" charset="0"/>
              </a:rPr>
              <a:t>drogas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como</a:t>
            </a:r>
            <a:r>
              <a:rPr sz="1600" b="0" dirty="0">
                <a:effectLst/>
                <a:latin typeface="Arial" panose="020B0604020202020204" pitchFamily="34" charset="0"/>
                <a:cs typeface="Arial" panose="020B0604020202020204" pitchFamily="34" charset="0"/>
              </a:rPr>
              <a:t> escape </a:t>
            </a:r>
            <a:r>
              <a:rPr sz="1600" b="0" dirty="0" err="1">
                <a:effectLst/>
                <a:latin typeface="Arial" panose="020B0604020202020204" pitchFamily="34" charset="0"/>
                <a:cs typeface="Arial" panose="020B0604020202020204" pitchFamily="34" charset="0"/>
              </a:rPr>
              <a:t>emocional</a:t>
            </a:r>
            <a:r>
              <a:rPr sz="1600" b="0" dirty="0">
                <a:effectLst/>
                <a:latin typeface="Arial" panose="020B0604020202020204" pitchFamily="34" charset="0"/>
                <a:cs typeface="Arial" panose="020B0604020202020204" pitchFamily="34" charset="0"/>
              </a:rPr>
              <a:t>. </a:t>
            </a:r>
            <a:endParaRPr sz="1600" dirty="0">
              <a:effectLst/>
              <a:latin typeface="Arial" panose="020B0604020202020204" pitchFamily="34" charset="0"/>
              <a:cs typeface="Arial" panose="020B0604020202020204" pitchFamily="34" charset="0"/>
            </a:endParaRPr>
          </a:p>
          <a:p>
            <a:pPr marL="0" marR="0" algn="l">
              <a:spcBef>
                <a:spcPts val="1200"/>
              </a:spcBef>
              <a:buNone/>
            </a:pPr>
            <a:r>
              <a:rPr sz="1600" b="0" dirty="0">
                <a:effectLst/>
                <a:latin typeface="Arial" panose="020B0604020202020204" pitchFamily="34" charset="0"/>
                <a:cs typeface="Arial" panose="020B0604020202020204" pitchFamily="34" charset="0"/>
              </a:rPr>
              <a:t>La </a:t>
            </a:r>
            <a:r>
              <a:rPr sz="1600" b="0" dirty="0" err="1">
                <a:effectLst/>
                <a:latin typeface="Arial" panose="020B0604020202020204" pitchFamily="34" charset="0"/>
                <a:cs typeface="Arial" panose="020B0604020202020204" pitchFamily="34" charset="0"/>
              </a:rPr>
              <a:t>terapia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cristiana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promueve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sanidad</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mediante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acompañamiento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consejería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oración</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cuando</a:t>
            </a:r>
            <a:r>
              <a:rPr sz="1600" b="0" dirty="0">
                <a:effectLst/>
                <a:latin typeface="Arial" panose="020B0604020202020204" pitchFamily="34" charset="0"/>
                <a:cs typeface="Arial" panose="020B0604020202020204" pitchFamily="34" charset="0"/>
              </a:rPr>
              <a:t> se </a:t>
            </a:r>
            <a:r>
              <a:rPr sz="1600" b="0" dirty="0" err="1">
                <a:effectLst/>
                <a:latin typeface="Arial" panose="020B0604020202020204" pitchFamily="34" charset="0"/>
                <a:cs typeface="Arial" panose="020B0604020202020204" pitchFamily="34" charset="0"/>
              </a:rPr>
              <a:t>requiere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intervención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profesional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abordar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causas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profundas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fortalece</a:t>
            </a:r>
            <a:r>
              <a:rPr sz="1600" b="0" dirty="0">
                <a:effectLst/>
                <a:latin typeface="Arial" panose="020B0604020202020204" pitchFamily="34" charset="0"/>
                <a:cs typeface="Arial" panose="020B0604020202020204" pitchFamily="34" charset="0"/>
              </a:rPr>
              <a:t> la </a:t>
            </a:r>
            <a:r>
              <a:rPr sz="1600" b="0" dirty="0" err="1">
                <a:effectLst/>
                <a:latin typeface="Arial" panose="020B0604020202020204" pitchFamily="34" charset="0"/>
                <a:cs typeface="Arial" panose="020B0604020202020204" pitchFamily="34" charset="0"/>
              </a:rPr>
              <a:t>recuperación</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ayuda</a:t>
            </a:r>
            <a:r>
              <a:rPr sz="1600" b="0" dirty="0">
                <a:effectLst/>
                <a:latin typeface="Arial" panose="020B0604020202020204" pitchFamily="34" charset="0"/>
                <a:cs typeface="Arial" panose="020B0604020202020204" pitchFamily="34" charset="0"/>
              </a:rPr>
              <a:t> a </a:t>
            </a:r>
            <a:r>
              <a:rPr sz="1600" b="0" dirty="0" err="1">
                <a:effectLst/>
                <a:latin typeface="Arial" panose="020B0604020202020204" pitchFamily="34" charset="0"/>
                <a:cs typeface="Arial" panose="020B0604020202020204" pitchFamily="34" charset="0"/>
              </a:rPr>
              <a:t>formar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una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identidad</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renovada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en</a:t>
            </a:r>
            <a:r>
              <a:rPr sz="1600" b="0" dirty="0">
                <a:effectLst/>
                <a:latin typeface="Arial" panose="020B0604020202020204" pitchFamily="34" charset="0"/>
                <a:cs typeface="Arial" panose="020B0604020202020204" pitchFamily="34" charset="0"/>
              </a:rPr>
              <a:t> Dios. </a:t>
            </a:r>
            <a:endParaRPr lang="en-US" sz="1600" dirty="0">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974EE0BA-1C72-99AE-2D2C-E81D6C4321D3}"/>
              </a:ext>
            </a:extLst>
          </p:cNvPr>
          <p:cNvPicPr>
            <a:picLocks noChangeAspect="1"/>
          </p:cNvPicPr>
          <p:nvPr/>
        </p:nvPicPr>
        <p:blipFill>
          <a:blip r:embed="rId3"/>
          <a:stretch>
            <a:fillRect/>
          </a:stretch>
        </p:blipFill>
        <p:spPr>
          <a:xfrm>
            <a:off x="7010400" y="117987"/>
            <a:ext cx="4975123" cy="3761512"/>
          </a:xfrm>
          <a:prstGeom prst="rect">
            <a:avLst/>
          </a:prstGeom>
        </p:spPr>
      </p:pic>
    </p:spTree>
    <p:extLst>
      <p:ext uri="{BB962C8B-B14F-4D97-AF65-F5344CB8AC3E}">
        <p14:creationId xmlns:p14="http://schemas.microsoft.com/office/powerpoint/2010/main" val="3964607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Silhouette of a friends enjoying beautiful sunset in Hawaii, USA.">
            <a:extLst>
              <a:ext uri="{FF2B5EF4-FFF2-40B4-BE49-F238E27FC236}">
                <a16:creationId xmlns:a16="http://schemas.microsoft.com/office/drawing/2014/main" id="{78C54CB0-9FDF-433A-A225-6B670CE5E2D7}"/>
              </a:ext>
            </a:extLst>
          </p:cNvPr>
          <p:cNvPicPr>
            <a:picLocks noGrp="1" noChangeAspect="1"/>
          </p:cNvPicPr>
          <p:nvPr>
            <p:ph sz="quarter" idx="16"/>
          </p:nvPr>
        </p:nvPicPr>
        <p:blipFill>
          <a:blip r:embed="rId3"/>
          <a:stretch>
            <a:fillRect/>
          </a:stretch>
        </p:blipFill>
        <p:spPr>
          <a:xfrm>
            <a:off x="7256208" y="145818"/>
            <a:ext cx="2775756" cy="3903406"/>
          </a:xfrm>
          <a:prstGeom prst="rect">
            <a:avLst/>
          </a:prstGeom>
        </p:spPr>
      </p:pic>
      <p:sp>
        <p:nvSpPr>
          <p:cNvPr id="10" name="TextBox 9">
            <a:extLst>
              <a:ext uri="{FF2B5EF4-FFF2-40B4-BE49-F238E27FC236}">
                <a16:creationId xmlns:a16="http://schemas.microsoft.com/office/drawing/2014/main" id="{35E7508C-719F-407F-B414-DEF75F9D0921}"/>
              </a:ext>
            </a:extLst>
          </p:cNvPr>
          <p:cNvSpPr txBox="1"/>
          <p:nvPr/>
        </p:nvSpPr>
        <p:spPr>
          <a:xfrm>
            <a:off x="0" y="145818"/>
            <a:ext cx="6096000" cy="670321"/>
          </a:xfrm>
          <a:prstGeom prst="rect">
            <a:avLst/>
          </a:prstGeom>
          <a:noFill/>
        </p:spPr>
        <p:txBody>
          <a:bodyPr wrap="square" rtlCol="0">
            <a:noAutofit/>
          </a:bodyPr>
          <a:lstStyle/>
          <a:p>
            <a:pPr marL="0" algn="l">
              <a:buNone/>
            </a:pPr>
            <a:r>
              <a:rPr sz="2400" b="1" cap="all" dirty="0">
                <a:effectLst/>
                <a:latin typeface="Arial" panose="020B0604020202020204" pitchFamily="34" charset="0"/>
                <a:cs typeface="Arial" panose="020B0604020202020204" pitchFamily="34" charset="0"/>
              </a:rPr>
              <a:t>ESTRATEGIAS BÁSICAS DE ASESORAMIENTO CRISTIANO </a:t>
            </a:r>
            <a:endParaRPr lang="en-US" sz="2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702BCD4-EF50-44AC-A7D8-F10D75D89F71}"/>
              </a:ext>
            </a:extLst>
          </p:cNvPr>
          <p:cNvSpPr txBox="1"/>
          <p:nvPr/>
        </p:nvSpPr>
        <p:spPr>
          <a:xfrm>
            <a:off x="176981" y="1258530"/>
            <a:ext cx="6538144" cy="3072070"/>
          </a:xfrm>
          <a:prstGeom prst="rect">
            <a:avLst/>
          </a:prstGeom>
          <a:noFill/>
        </p:spPr>
        <p:txBody>
          <a:bodyPr wrap="square" rtlCol="0">
            <a:normAutofit/>
          </a:bodyPr>
          <a:lstStyle/>
          <a:p>
            <a:pPr marL="0" algn="l">
              <a:buNone/>
            </a:pPr>
            <a:r>
              <a:rPr sz="1600" b="1" dirty="0">
                <a:effectLst/>
                <a:latin typeface="Arial" panose="020B0604020202020204" pitchFamily="34" charset="0"/>
                <a:cs typeface="Arial" panose="020B0604020202020204" pitchFamily="34" charset="0"/>
              </a:rPr>
              <a:t>EVITAR SERMONES; MOSTRAR COMPASIÓN </a:t>
            </a:r>
            <a:endParaRPr sz="1600" dirty="0">
              <a:effectLst/>
              <a:latin typeface="Arial" panose="020B0604020202020204" pitchFamily="34" charset="0"/>
              <a:cs typeface="Arial" panose="020B0604020202020204" pitchFamily="34" charset="0"/>
            </a:endParaRPr>
          </a:p>
          <a:p>
            <a:pPr marL="0" algn="l">
              <a:spcBef>
                <a:spcPts val="750"/>
              </a:spcBef>
              <a:buNone/>
            </a:pPr>
            <a:r>
              <a:rPr sz="1600" b="0" dirty="0">
                <a:effectLst/>
                <a:latin typeface="Arial" panose="020B0604020202020204" pitchFamily="34" charset="0"/>
                <a:cs typeface="Arial" panose="020B0604020202020204" pitchFamily="34" charset="0"/>
              </a:rPr>
              <a:t>No </a:t>
            </a:r>
            <a:r>
              <a:rPr sz="1600" b="0" dirty="0" err="1">
                <a:effectLst/>
                <a:latin typeface="Arial" panose="020B0604020202020204" pitchFamily="34" charset="0"/>
                <a:cs typeface="Arial" panose="020B0604020202020204" pitchFamily="34" charset="0"/>
              </a:rPr>
              <a:t>condenar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ni</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moralizar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mantener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una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actitud</a:t>
            </a:r>
            <a:r>
              <a:rPr sz="1600" b="0" dirty="0">
                <a:effectLst/>
                <a:latin typeface="Arial" panose="020B0604020202020204" pitchFamily="34" charset="0"/>
                <a:cs typeface="Arial" panose="020B0604020202020204" pitchFamily="34" charset="0"/>
              </a:rPr>
              <a:t> cordial, </a:t>
            </a:r>
            <a:r>
              <a:rPr sz="1600" b="0" dirty="0" err="1">
                <a:effectLst/>
                <a:latin typeface="Arial" panose="020B0604020202020204" pitchFamily="34" charset="0"/>
                <a:cs typeface="Arial" panose="020B0604020202020204" pitchFamily="34" charset="0"/>
              </a:rPr>
              <a:t>respetuosa</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cercana</a:t>
            </a:r>
            <a:r>
              <a:rPr sz="1600" b="0" dirty="0">
                <a:effectLst/>
                <a:latin typeface="Arial" panose="020B0604020202020204" pitchFamily="34" charset="0"/>
                <a:cs typeface="Arial" panose="020B0604020202020204" pitchFamily="34" charset="0"/>
              </a:rPr>
              <a:t> para </a:t>
            </a:r>
            <a:r>
              <a:rPr sz="1600" b="0" dirty="0" err="1">
                <a:effectLst/>
                <a:latin typeface="Arial" panose="020B0604020202020204" pitchFamily="34" charset="0"/>
                <a:cs typeface="Arial" panose="020B0604020202020204" pitchFamily="34" charset="0"/>
              </a:rPr>
              <a:t>reducir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rechazo</a:t>
            </a:r>
            <a:r>
              <a:rPr sz="1600" b="0" dirty="0">
                <a:effectLst/>
                <a:latin typeface="Arial" panose="020B0604020202020204" pitchFamily="34" charset="0"/>
                <a:cs typeface="Arial" panose="020B0604020202020204" pitchFamily="34" charset="0"/>
              </a:rPr>
              <a:t>. </a:t>
            </a:r>
            <a:endParaRPr sz="1600" dirty="0">
              <a:effectLst/>
              <a:latin typeface="Arial" panose="020B0604020202020204" pitchFamily="34" charset="0"/>
              <a:cs typeface="Arial" panose="020B0604020202020204" pitchFamily="34" charset="0"/>
            </a:endParaRPr>
          </a:p>
          <a:p>
            <a:pPr marL="0" algn="l">
              <a:spcBef>
                <a:spcPts val="1800"/>
              </a:spcBef>
              <a:buNone/>
            </a:pPr>
            <a:r>
              <a:rPr sz="1600" b="1" dirty="0">
                <a:effectLst/>
                <a:latin typeface="Arial" panose="020B0604020202020204" pitchFamily="34" charset="0"/>
                <a:cs typeface="Arial" panose="020B0604020202020204" pitchFamily="34" charset="0"/>
              </a:rPr>
              <a:t>ESCUCHA ACTIVA Y ESPERANZA </a:t>
            </a:r>
            <a:endParaRPr sz="1600" dirty="0">
              <a:effectLst/>
              <a:latin typeface="Arial" panose="020B0604020202020204" pitchFamily="34" charset="0"/>
              <a:cs typeface="Arial" panose="020B0604020202020204" pitchFamily="34" charset="0"/>
            </a:endParaRPr>
          </a:p>
          <a:p>
            <a:pPr marL="0" algn="l">
              <a:spcBef>
                <a:spcPts val="750"/>
              </a:spcBef>
              <a:buNone/>
            </a:pPr>
            <a:r>
              <a:rPr sz="1600" b="0" dirty="0" err="1">
                <a:effectLst/>
                <a:latin typeface="Arial" panose="020B0604020202020204" pitchFamily="34" charset="0"/>
                <a:cs typeface="Arial" panose="020B0604020202020204" pitchFamily="34" charset="0"/>
              </a:rPr>
              <a:t>Escuchar</a:t>
            </a:r>
            <a:r>
              <a:rPr sz="1600" b="0" dirty="0">
                <a:effectLst/>
                <a:latin typeface="Arial" panose="020B0604020202020204" pitchFamily="34" charset="0"/>
                <a:cs typeface="Arial" panose="020B0604020202020204" pitchFamily="34" charset="0"/>
              </a:rPr>
              <a:t> para </a:t>
            </a:r>
            <a:r>
              <a:rPr sz="1600" b="0" dirty="0" err="1">
                <a:effectLst/>
                <a:latin typeface="Arial" panose="020B0604020202020204" pitchFamily="34" charset="0"/>
                <a:cs typeface="Arial" panose="020B0604020202020204" pitchFamily="34" charset="0"/>
              </a:rPr>
              <a:t>que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exprese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temores</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conflictos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recordarle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amor </a:t>
            </a:r>
            <a:r>
              <a:rPr sz="1600" b="0" dirty="0" err="1">
                <a:effectLst/>
                <a:latin typeface="Arial" panose="020B0604020202020204" pitchFamily="34" charset="0"/>
                <a:cs typeface="Arial" panose="020B0604020202020204" pitchFamily="34" charset="0"/>
              </a:rPr>
              <a:t>incondicional</a:t>
            </a:r>
            <a:r>
              <a:rPr sz="1600" b="0" dirty="0">
                <a:effectLst/>
                <a:latin typeface="Arial" panose="020B0604020202020204" pitchFamily="34" charset="0"/>
                <a:cs typeface="Arial" panose="020B0604020202020204" pitchFamily="34" charset="0"/>
              </a:rPr>
              <a:t> de Dios y la </a:t>
            </a:r>
            <a:r>
              <a:rPr sz="1600" b="0" dirty="0" err="1">
                <a:effectLst/>
                <a:latin typeface="Arial" panose="020B0604020202020204" pitchFamily="34" charset="0"/>
                <a:cs typeface="Arial" panose="020B0604020202020204" pitchFamily="34" charset="0"/>
              </a:rPr>
              <a:t>suficiencia</a:t>
            </a:r>
            <a:r>
              <a:rPr sz="1600" b="0" dirty="0">
                <a:effectLst/>
                <a:latin typeface="Arial" panose="020B0604020202020204" pitchFamily="34" charset="0"/>
                <a:cs typeface="Arial" panose="020B0604020202020204" pitchFamily="34" charset="0"/>
              </a:rPr>
              <a:t> de Su </a:t>
            </a:r>
            <a:r>
              <a:rPr sz="1600" b="0" dirty="0" err="1">
                <a:effectLst/>
                <a:latin typeface="Arial" panose="020B0604020202020204" pitchFamily="34" charset="0"/>
                <a:cs typeface="Arial" panose="020B0604020202020204" pitchFamily="34" charset="0"/>
              </a:rPr>
              <a:t>gracia</a:t>
            </a:r>
            <a:r>
              <a:rPr sz="1600" b="0" dirty="0">
                <a:effectLst/>
                <a:latin typeface="Arial" panose="020B0604020202020204" pitchFamily="34" charset="0"/>
                <a:cs typeface="Arial" panose="020B0604020202020204" pitchFamily="34" charset="0"/>
              </a:rPr>
              <a:t>. </a:t>
            </a:r>
            <a:endParaRPr sz="1600" dirty="0">
              <a:effectLst/>
              <a:latin typeface="Arial" panose="020B0604020202020204" pitchFamily="34" charset="0"/>
              <a:cs typeface="Arial" panose="020B0604020202020204" pitchFamily="34" charset="0"/>
            </a:endParaRPr>
          </a:p>
          <a:p>
            <a:pPr marL="0" algn="l">
              <a:spcBef>
                <a:spcPts val="1800"/>
              </a:spcBef>
              <a:buNone/>
            </a:pPr>
            <a:r>
              <a:rPr sz="1600" b="1" dirty="0">
                <a:effectLst/>
                <a:latin typeface="Arial" panose="020B0604020202020204" pitchFamily="34" charset="0"/>
                <a:cs typeface="Arial" panose="020B0604020202020204" pitchFamily="34" charset="0"/>
              </a:rPr>
              <a:t>RESPONSABILIDAD SIN CULPA </a:t>
            </a:r>
            <a:endParaRPr sz="1600" dirty="0">
              <a:effectLst/>
              <a:latin typeface="Arial" panose="020B0604020202020204" pitchFamily="34" charset="0"/>
              <a:cs typeface="Arial" panose="020B0604020202020204" pitchFamily="34" charset="0"/>
            </a:endParaRPr>
          </a:p>
          <a:p>
            <a:pPr marL="0" algn="l">
              <a:spcBef>
                <a:spcPts val="750"/>
              </a:spcBef>
              <a:buNone/>
            </a:pPr>
            <a:r>
              <a:rPr sz="1600" b="0" dirty="0" err="1">
                <a:effectLst/>
                <a:latin typeface="Arial" panose="020B0604020202020204" pitchFamily="34" charset="0"/>
                <a:cs typeface="Arial" panose="020B0604020202020204" pitchFamily="34" charset="0"/>
              </a:rPr>
              <a:t>Ayudarle</a:t>
            </a:r>
            <a:r>
              <a:rPr sz="1600" b="0" dirty="0">
                <a:effectLst/>
                <a:latin typeface="Arial" panose="020B0604020202020204" pitchFamily="34" charset="0"/>
                <a:cs typeface="Arial" panose="020B0604020202020204" pitchFamily="34" charset="0"/>
              </a:rPr>
              <a:t> a </a:t>
            </a:r>
            <a:r>
              <a:rPr sz="1600" b="0" dirty="0" err="1">
                <a:effectLst/>
                <a:latin typeface="Arial" panose="020B0604020202020204" pitchFamily="34" charset="0"/>
                <a:cs typeface="Arial" panose="020B0604020202020204" pitchFamily="34" charset="0"/>
              </a:rPr>
              <a:t>reconocer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decisiones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que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condujeron</a:t>
            </a:r>
            <a:r>
              <a:rPr sz="1600" b="0" dirty="0">
                <a:effectLst/>
                <a:latin typeface="Arial" panose="020B0604020202020204" pitchFamily="34" charset="0"/>
                <a:cs typeface="Arial" panose="020B0604020202020204" pitchFamily="34" charset="0"/>
              </a:rPr>
              <a:t> al </a:t>
            </a:r>
            <a:r>
              <a:rPr sz="1600" b="0" dirty="0" err="1">
                <a:effectLst/>
                <a:latin typeface="Arial" panose="020B0604020202020204" pitchFamily="34" charset="0"/>
                <a:cs typeface="Arial" panose="020B0604020202020204" pitchFamily="34" charset="0"/>
              </a:rPr>
              <a:t>consumo</a:t>
            </a:r>
            <a:r>
              <a:rPr sz="1600" b="0" dirty="0">
                <a:effectLst/>
                <a:latin typeface="Arial" panose="020B0604020202020204" pitchFamily="34" charset="0"/>
                <a:cs typeface="Arial" panose="020B0604020202020204" pitchFamily="34" charset="0"/>
              </a:rPr>
              <a:t> para </a:t>
            </a:r>
            <a:r>
              <a:rPr sz="1600" b="0" dirty="0" err="1">
                <a:effectLst/>
                <a:latin typeface="Arial" panose="020B0604020202020204" pitchFamily="34" charset="0"/>
                <a:cs typeface="Arial" panose="020B0604020202020204" pitchFamily="34" charset="0"/>
              </a:rPr>
              <a:t>empoderar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cambio</a:t>
            </a:r>
            <a:r>
              <a:rPr sz="1600" b="0" dirty="0">
                <a:effectLst/>
                <a:latin typeface="Arial" panose="020B0604020202020204" pitchFamily="34" charset="0"/>
                <a:cs typeface="Arial" panose="020B0604020202020204" pitchFamily="34" charset="0"/>
              </a:rPr>
              <a:t>, con </a:t>
            </a:r>
            <a:r>
              <a:rPr sz="1600" b="0" dirty="0" err="1">
                <a:effectLst/>
                <a:latin typeface="Arial" panose="020B0604020202020204" pitchFamily="34" charset="0"/>
                <a:cs typeface="Arial" panose="020B0604020202020204" pitchFamily="34" charset="0"/>
              </a:rPr>
              <a:t>apoyo</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dirección</a:t>
            </a:r>
            <a:r>
              <a:rPr sz="1600" b="0" dirty="0">
                <a:effectLst/>
                <a:latin typeface="Arial" panose="020B0604020202020204" pitchFamily="34" charset="0"/>
                <a:cs typeface="Arial" panose="020B0604020202020204" pitchFamily="34" charset="0"/>
              </a:rPr>
              <a:t> de Dios.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7173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Full length portrait of multi ethnic group of people wearing masks and sitting in row on chairs while waiting in line at clinic, copy space">
            <a:extLst>
              <a:ext uri="{FF2B5EF4-FFF2-40B4-BE49-F238E27FC236}">
                <a16:creationId xmlns:a16="http://schemas.microsoft.com/office/drawing/2014/main" id="{57958862-3E54-4161-AE58-FA9908BCA341}"/>
              </a:ext>
            </a:extLst>
          </p:cNvPr>
          <p:cNvPicPr>
            <a:picLocks noGrp="1" noChangeAspect="1"/>
          </p:cNvPicPr>
          <p:nvPr>
            <p:ph sz="quarter" idx="16"/>
          </p:nvPr>
        </p:nvPicPr>
        <p:blipFill>
          <a:blip r:embed="rId3"/>
          <a:stretch>
            <a:fillRect/>
          </a:stretch>
        </p:blipFill>
        <p:spPr>
          <a:xfrm>
            <a:off x="5579806" y="145818"/>
            <a:ext cx="3859161" cy="3859161"/>
          </a:xfrm>
          <a:prstGeom prst="rect">
            <a:avLst/>
          </a:prstGeom>
        </p:spPr>
      </p:pic>
      <p:sp>
        <p:nvSpPr>
          <p:cNvPr id="10" name="TextBox 9">
            <a:extLst>
              <a:ext uri="{FF2B5EF4-FFF2-40B4-BE49-F238E27FC236}">
                <a16:creationId xmlns:a16="http://schemas.microsoft.com/office/drawing/2014/main" id="{38FF95AB-B352-4D99-AF93-3BB89C3B8677}"/>
              </a:ext>
            </a:extLst>
          </p:cNvPr>
          <p:cNvSpPr txBox="1"/>
          <p:nvPr/>
        </p:nvSpPr>
        <p:spPr>
          <a:xfrm>
            <a:off x="66675" y="145818"/>
            <a:ext cx="4391025" cy="670321"/>
          </a:xfrm>
          <a:prstGeom prst="rect">
            <a:avLst/>
          </a:prstGeom>
          <a:noFill/>
        </p:spPr>
        <p:txBody>
          <a:bodyPr wrap="square" rtlCol="0">
            <a:noAutofit/>
          </a:bodyPr>
          <a:lstStyle/>
          <a:p>
            <a:pPr marL="0" algn="l">
              <a:buNone/>
            </a:pPr>
            <a:r>
              <a:rPr sz="2400" dirty="0">
                <a:effectLst/>
                <a:latin typeface="Arial" panose="020B0604020202020204" pitchFamily="34" charset="0"/>
                <a:cs typeface="Arial" panose="020B0604020202020204" pitchFamily="34" charset="0"/>
              </a:rPr>
              <a:t>ABANDONO Y APOYO INSTITUCIONAL </a:t>
            </a:r>
            <a:endParaRPr lang="en-US" sz="2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56C0625-D896-4E2D-BC76-25062B8C1CFD}"/>
              </a:ext>
            </a:extLst>
          </p:cNvPr>
          <p:cNvSpPr txBox="1"/>
          <p:nvPr/>
        </p:nvSpPr>
        <p:spPr>
          <a:xfrm>
            <a:off x="216002" y="1210794"/>
            <a:ext cx="4391025" cy="228600"/>
          </a:xfrm>
          <a:prstGeom prst="rect">
            <a:avLst/>
          </a:prstGeom>
          <a:noFill/>
        </p:spPr>
        <p:txBody>
          <a:bodyPr wrap="square" rtlCol="0">
            <a:noAutofit/>
          </a:bodyPr>
          <a:lstStyle/>
          <a:p>
            <a:pPr marL="0" algn="l">
              <a:buNone/>
            </a:pPr>
            <a:r>
              <a:rPr sz="1600" b="1" dirty="0">
                <a:solidFill>
                  <a:srgbClr val="0C2101"/>
                </a:solidFill>
                <a:effectLst/>
                <a:latin typeface="Arial" panose="020B0604020202020204" pitchFamily="34" charset="0"/>
                <a:cs typeface="Arial" panose="020B0604020202020204" pitchFamily="34" charset="0"/>
              </a:rPr>
              <a:t>ROMPER CON EL ENTORNO </a:t>
            </a:r>
            <a:endParaRPr lang="en-US" sz="16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9136BB61-7F1A-42FD-9E16-628A53FD14FA}"/>
              </a:ext>
            </a:extLst>
          </p:cNvPr>
          <p:cNvSpPr txBox="1"/>
          <p:nvPr/>
        </p:nvSpPr>
        <p:spPr>
          <a:xfrm>
            <a:off x="216002" y="1534644"/>
            <a:ext cx="4391025" cy="694283"/>
          </a:xfrm>
          <a:prstGeom prst="rect">
            <a:avLst/>
          </a:prstGeom>
          <a:noFill/>
        </p:spPr>
        <p:txBody>
          <a:bodyPr wrap="square" rtlCol="0">
            <a:noAutofit/>
          </a:bodyPr>
          <a:lstStyle/>
          <a:p>
            <a:pPr marL="0" marR="0" algn="l">
              <a:spcBef>
                <a:spcPts val="750"/>
              </a:spcBef>
              <a:buNone/>
            </a:pPr>
            <a:r>
              <a:rPr sz="1600" b="0" dirty="0" err="1">
                <a:effectLst/>
                <a:latin typeface="Arial" panose="020B0604020202020204" pitchFamily="34" charset="0"/>
                <a:cs typeface="Arial" panose="020B0604020202020204" pitchFamily="34" charset="0"/>
              </a:rPr>
              <a:t>Alejarse</a:t>
            </a:r>
            <a:r>
              <a:rPr sz="1600" b="0" dirty="0">
                <a:effectLst/>
                <a:latin typeface="Arial" panose="020B0604020202020204" pitchFamily="34" charset="0"/>
                <a:cs typeface="Arial" panose="020B0604020202020204" pitchFamily="34" charset="0"/>
              </a:rPr>
              <a:t> de personas y ambientes </a:t>
            </a:r>
            <a:r>
              <a:rPr sz="1600" b="0" dirty="0" err="1">
                <a:effectLst/>
                <a:latin typeface="Arial" panose="020B0604020202020204" pitchFamily="34" charset="0"/>
                <a:cs typeface="Arial" panose="020B0604020202020204" pitchFamily="34" charset="0"/>
              </a:rPr>
              <a:t>que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favorecieron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consumo</a:t>
            </a:r>
            <a:r>
              <a:rPr sz="1600" b="0" dirty="0">
                <a:effectLst/>
                <a:latin typeface="Arial" panose="020B0604020202020204" pitchFamily="34" charset="0"/>
                <a:cs typeface="Arial" panose="020B0604020202020204" pitchFamily="34" charset="0"/>
              </a:rPr>
              <a:t> reduce </a:t>
            </a:r>
            <a:r>
              <a:rPr sz="1600" b="0" dirty="0" err="1">
                <a:effectLst/>
                <a:latin typeface="Arial" panose="020B0604020202020204" pitchFamily="34" charset="0"/>
                <a:cs typeface="Arial" panose="020B0604020202020204" pitchFamily="34" charset="0"/>
              </a:rPr>
              <a:t>tentaciones</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presiones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que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aumentan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riesgo</a:t>
            </a:r>
            <a:r>
              <a:rPr sz="1600" b="0" dirty="0">
                <a:effectLst/>
                <a:latin typeface="Arial" panose="020B0604020202020204" pitchFamily="34" charset="0"/>
                <a:cs typeface="Arial" panose="020B0604020202020204" pitchFamily="34" charset="0"/>
              </a:rPr>
              <a:t> de </a:t>
            </a:r>
            <a:r>
              <a:rPr sz="1600" b="0" dirty="0" err="1">
                <a:effectLst/>
                <a:latin typeface="Arial" panose="020B0604020202020204" pitchFamily="34" charset="0"/>
                <a:cs typeface="Arial" panose="020B0604020202020204" pitchFamily="34" charset="0"/>
              </a:rPr>
              <a:t>recaída</a:t>
            </a:r>
            <a:r>
              <a:rPr sz="1600" b="0" dirty="0">
                <a:solidFill>
                  <a:srgbClr val="1E5A31"/>
                </a:solidFill>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61566D5-5EB3-4124-9DE6-C659C813239B}"/>
              </a:ext>
            </a:extLst>
          </p:cNvPr>
          <p:cNvSpPr txBox="1"/>
          <p:nvPr/>
        </p:nvSpPr>
        <p:spPr>
          <a:xfrm>
            <a:off x="206171" y="2823158"/>
            <a:ext cx="4391025" cy="228600"/>
          </a:xfrm>
          <a:prstGeom prst="rect">
            <a:avLst/>
          </a:prstGeom>
          <a:noFill/>
        </p:spPr>
        <p:txBody>
          <a:bodyPr wrap="square" rtlCol="0">
            <a:noAutofit/>
          </a:bodyPr>
          <a:lstStyle/>
          <a:p>
            <a:pPr marL="0" marR="0" algn="l">
              <a:spcBef>
                <a:spcPts val="1350"/>
              </a:spcBef>
              <a:buNone/>
            </a:pPr>
            <a:r>
              <a:rPr sz="1600" b="1">
                <a:solidFill>
                  <a:srgbClr val="0C2101"/>
                </a:solidFill>
                <a:effectLst/>
                <a:latin typeface="Arial" panose="020B0604020202020204" pitchFamily="34" charset="0"/>
                <a:cs typeface="Arial" panose="020B0604020202020204" pitchFamily="34" charset="0"/>
              </a:rPr>
              <a:t>CENTRO ESPECIALIZADO </a:t>
            </a:r>
            <a:endParaRPr lang="en-US" sz="160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FF13865-9606-47EB-BD7E-11390B8B621F}"/>
              </a:ext>
            </a:extLst>
          </p:cNvPr>
          <p:cNvSpPr txBox="1"/>
          <p:nvPr/>
        </p:nvSpPr>
        <p:spPr>
          <a:xfrm>
            <a:off x="206171" y="3147008"/>
            <a:ext cx="4391025" cy="694283"/>
          </a:xfrm>
          <a:prstGeom prst="rect">
            <a:avLst/>
          </a:prstGeom>
          <a:noFill/>
        </p:spPr>
        <p:txBody>
          <a:bodyPr wrap="square" rtlCol="0">
            <a:noAutofit/>
          </a:bodyPr>
          <a:lstStyle/>
          <a:p>
            <a:pPr marL="0" marR="0" algn="l">
              <a:spcBef>
                <a:spcPts val="750"/>
              </a:spcBef>
              <a:buNone/>
            </a:pPr>
            <a:r>
              <a:rPr sz="1600" b="0" dirty="0">
                <a:effectLst/>
                <a:latin typeface="Arial" panose="020B0604020202020204" pitchFamily="34" charset="0"/>
                <a:cs typeface="Arial" panose="020B0604020202020204" pitchFamily="34" charset="0"/>
              </a:rPr>
              <a:t>En </a:t>
            </a:r>
            <a:r>
              <a:rPr sz="1600" b="0" dirty="0" err="1">
                <a:effectLst/>
                <a:latin typeface="Arial" panose="020B0604020202020204" pitchFamily="34" charset="0"/>
                <a:cs typeface="Arial" panose="020B0604020202020204" pitchFamily="34" charset="0"/>
              </a:rPr>
              <a:t>muchos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casos</a:t>
            </a:r>
            <a:r>
              <a:rPr sz="1600" b="0" dirty="0">
                <a:effectLst/>
                <a:latin typeface="Arial" panose="020B0604020202020204" pitchFamily="34" charset="0"/>
                <a:cs typeface="Arial" panose="020B0604020202020204" pitchFamily="34" charset="0"/>
              </a:rPr>
              <a:t> se </a:t>
            </a:r>
            <a:r>
              <a:rPr sz="1600" b="0" dirty="0" err="1">
                <a:effectLst/>
                <a:latin typeface="Arial" panose="020B0604020202020204" pitchFamily="34" charset="0"/>
                <a:cs typeface="Arial" panose="020B0604020202020204" pitchFamily="34" charset="0"/>
              </a:rPr>
              <a:t>requiere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tratamiento</a:t>
            </a:r>
            <a:r>
              <a:rPr sz="1600" b="0" dirty="0">
                <a:effectLst/>
                <a:latin typeface="Arial" panose="020B0604020202020204" pitchFamily="34" charset="0"/>
                <a:cs typeface="Arial" panose="020B0604020202020204" pitchFamily="34" charset="0"/>
              </a:rPr>
              <a:t> con </a:t>
            </a:r>
            <a:r>
              <a:rPr sz="1600" b="0" dirty="0" err="1">
                <a:effectLst/>
                <a:latin typeface="Arial" panose="020B0604020202020204" pitchFamily="34" charset="0"/>
                <a:cs typeface="Arial" panose="020B0604020202020204" pitchFamily="34" charset="0"/>
              </a:rPr>
              <a:t>supervisión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médica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apoyo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profesional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estructura</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programas</a:t>
            </a:r>
            <a:r>
              <a:rPr sz="1600" b="0" dirty="0">
                <a:effectLst/>
                <a:latin typeface="Arial" panose="020B0604020202020204" pitchFamily="34" charset="0"/>
                <a:cs typeface="Arial" panose="020B0604020202020204" pitchFamily="34" charset="0"/>
              </a:rPr>
              <a:t> para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retiro</a:t>
            </a:r>
            <a:r>
              <a:rPr sz="1600" b="0" dirty="0">
                <a:effectLst/>
                <a:latin typeface="Arial" panose="020B0604020202020204" pitchFamily="34" charset="0"/>
                <a:cs typeface="Arial" panose="020B0604020202020204" pitchFamily="34" charset="0"/>
              </a:rPr>
              <a:t> y la </a:t>
            </a:r>
            <a:r>
              <a:rPr sz="1600" b="0" dirty="0" err="1">
                <a:effectLst/>
                <a:latin typeface="Arial" panose="020B0604020202020204" pitchFamily="34" charset="0"/>
                <a:cs typeface="Arial" panose="020B0604020202020204" pitchFamily="34" charset="0"/>
              </a:rPr>
              <a:t>rehabilitación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inicial</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6C32CC6E-445C-4CAF-A62F-76533706956B}"/>
              </a:ext>
            </a:extLst>
          </p:cNvPr>
          <p:cNvSpPr txBox="1"/>
          <p:nvPr/>
        </p:nvSpPr>
        <p:spPr>
          <a:xfrm>
            <a:off x="216005" y="4671504"/>
            <a:ext cx="4391025" cy="228600"/>
          </a:xfrm>
          <a:prstGeom prst="rect">
            <a:avLst/>
          </a:prstGeom>
          <a:noFill/>
        </p:spPr>
        <p:txBody>
          <a:bodyPr wrap="square" rtlCol="0">
            <a:noAutofit/>
          </a:bodyPr>
          <a:lstStyle/>
          <a:p>
            <a:pPr marL="0" marR="0" algn="l">
              <a:spcBef>
                <a:spcPts val="1350"/>
              </a:spcBef>
              <a:buNone/>
            </a:pPr>
            <a:r>
              <a:rPr sz="1600" b="1" dirty="0">
                <a:solidFill>
                  <a:srgbClr val="0C2101"/>
                </a:solidFill>
                <a:effectLst/>
                <a:latin typeface="Arial" panose="020B0604020202020204" pitchFamily="34" charset="0"/>
                <a:cs typeface="Arial" panose="020B0604020202020204" pitchFamily="34" charset="0"/>
              </a:rPr>
              <a:t>ACOMPAÑAMIENTO FAMILIAR </a:t>
            </a:r>
            <a:endParaRPr lang="en-US" sz="16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8D52F10-F986-4428-807E-36038C92DEC1}"/>
              </a:ext>
            </a:extLst>
          </p:cNvPr>
          <p:cNvSpPr txBox="1"/>
          <p:nvPr/>
        </p:nvSpPr>
        <p:spPr>
          <a:xfrm>
            <a:off x="216005" y="4995354"/>
            <a:ext cx="4391025" cy="694283"/>
          </a:xfrm>
          <a:prstGeom prst="rect">
            <a:avLst/>
          </a:prstGeom>
          <a:noFill/>
        </p:spPr>
        <p:txBody>
          <a:bodyPr wrap="square" rtlCol="0">
            <a:noAutofit/>
          </a:bodyPr>
          <a:lstStyle/>
          <a:p>
            <a:pPr marL="0" marR="0" algn="l">
              <a:spcBef>
                <a:spcPts val="750"/>
              </a:spcBef>
              <a:buNone/>
            </a:pPr>
            <a:r>
              <a:rPr sz="1600" b="0" dirty="0">
                <a:effectLst/>
                <a:latin typeface="Arial" panose="020B0604020202020204" pitchFamily="34" charset="0"/>
                <a:cs typeface="Arial" panose="020B0604020202020204" pitchFamily="34" charset="0"/>
              </a:rPr>
              <a:t>El </a:t>
            </a:r>
            <a:r>
              <a:rPr sz="1600" b="0" dirty="0" err="1">
                <a:effectLst/>
                <a:latin typeface="Arial" panose="020B0604020202020204" pitchFamily="34" charset="0"/>
                <a:cs typeface="Arial" panose="020B0604020202020204" pitchFamily="34" charset="0"/>
              </a:rPr>
              <a:t>consejero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cristiano</a:t>
            </a:r>
            <a:r>
              <a:rPr sz="1600" b="0" dirty="0">
                <a:effectLst/>
                <a:latin typeface="Arial" panose="020B0604020202020204" pitchFamily="34" charset="0"/>
                <a:cs typeface="Arial" panose="020B0604020202020204" pitchFamily="34" charset="0"/>
              </a:rPr>
              <a:t> y la familia </a:t>
            </a:r>
            <a:r>
              <a:rPr sz="1600" b="0" dirty="0" err="1">
                <a:effectLst/>
                <a:latin typeface="Arial" panose="020B0604020202020204" pitchFamily="34" charset="0"/>
                <a:cs typeface="Arial" panose="020B0604020202020204" pitchFamily="34" charset="0"/>
              </a:rPr>
              <a:t>pueden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ayudar</a:t>
            </a:r>
            <a:r>
              <a:rPr sz="1600" b="0" dirty="0">
                <a:effectLst/>
                <a:latin typeface="Arial" panose="020B0604020202020204" pitchFamily="34" charset="0"/>
                <a:cs typeface="Arial" panose="020B0604020202020204" pitchFamily="34" charset="0"/>
              </a:rPr>
              <a:t> a </a:t>
            </a:r>
            <a:r>
              <a:rPr sz="1600" b="0" dirty="0" err="1">
                <a:effectLst/>
                <a:latin typeface="Arial" panose="020B0604020202020204" pitchFamily="34" charset="0"/>
                <a:cs typeface="Arial" panose="020B0604020202020204" pitchFamily="34" charset="0"/>
              </a:rPr>
              <a:t>buscar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recursos</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acompañar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ingreso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porque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adicto</a:t>
            </a:r>
            <a:r>
              <a:rPr sz="1600" b="0" dirty="0">
                <a:effectLst/>
                <a:latin typeface="Arial" panose="020B0604020202020204" pitchFamily="34" charset="0"/>
                <a:cs typeface="Arial" panose="020B0604020202020204" pitchFamily="34" charset="0"/>
              </a:rPr>
              <a:t> no </a:t>
            </a:r>
            <a:r>
              <a:rPr sz="1600" b="0" dirty="0" err="1">
                <a:effectLst/>
                <a:latin typeface="Arial" panose="020B0604020202020204" pitchFamily="34" charset="0"/>
                <a:cs typeface="Arial" panose="020B0604020202020204" pitchFamily="34" charset="0"/>
              </a:rPr>
              <a:t>siempre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puede</a:t>
            </a:r>
            <a:r>
              <a:rPr sz="1600" b="0" dirty="0">
                <a:effectLst/>
                <a:latin typeface="Arial" panose="020B0604020202020204" pitchFamily="34" charset="0"/>
                <a:cs typeface="Arial" panose="020B0604020202020204" pitchFamily="34" charset="0"/>
              </a:rPr>
              <a:t> o </a:t>
            </a:r>
            <a:r>
              <a:rPr sz="1600" b="0" dirty="0" err="1">
                <a:effectLst/>
                <a:latin typeface="Arial" panose="020B0604020202020204" pitchFamily="34" charset="0"/>
                <a:cs typeface="Arial" panose="020B0604020202020204" pitchFamily="34" charset="0"/>
              </a:rPr>
              <a:t>quiere</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hacerlo</a:t>
            </a:r>
            <a:r>
              <a:rPr sz="1600" b="0" dirty="0">
                <a:effectLst/>
                <a:latin typeface="Arial" panose="020B0604020202020204" pitchFamily="34" charset="0"/>
                <a:cs typeface="Arial" panose="020B0604020202020204" pitchFamily="34" charset="0"/>
              </a:rPr>
              <a:t> solo.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8181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1B15D9E-8FCE-1DE0-CD55-569D64E7EA0A}"/>
              </a:ext>
            </a:extLst>
          </p:cNvPr>
          <p:cNvSpPr>
            <a:spLocks noGrp="1"/>
          </p:cNvSpPr>
          <p:nvPr>
            <p:ph type="dt" sz="half" idx="17"/>
          </p:nvPr>
        </p:nvSpPr>
        <p:spPr/>
        <p:txBody>
          <a:bodyPr/>
          <a:lstStyle/>
          <a:p>
            <a:pPr rtl="0"/>
            <a:r>
              <a:rPr lang="en-US"/>
              <a:t>25/11/2025</a:t>
            </a:r>
          </a:p>
        </p:txBody>
      </p:sp>
      <p:sp>
        <p:nvSpPr>
          <p:cNvPr id="7" name="Slide Number Placeholder 6">
            <a:extLst>
              <a:ext uri="{FF2B5EF4-FFF2-40B4-BE49-F238E27FC236}">
                <a16:creationId xmlns:a16="http://schemas.microsoft.com/office/drawing/2014/main" id="{30E9E80F-A719-BFE3-E013-D61611545B5C}"/>
              </a:ext>
            </a:extLst>
          </p:cNvPr>
          <p:cNvSpPr>
            <a:spLocks noGrp="1"/>
          </p:cNvSpPr>
          <p:nvPr>
            <p:ph type="sldNum" sz="quarter" idx="19"/>
          </p:nvPr>
        </p:nvSpPr>
        <p:spPr/>
        <p:txBody>
          <a:bodyPr/>
          <a:lstStyle/>
          <a:p>
            <a:pPr rtl="0"/>
            <a:fld id="{AEAA3239-9EA4-4A65-A281-97F994456D9F}" type="slidenum">
              <a:rPr lang="en-US" smtClean="0"/>
              <a:pPr rtl="0"/>
              <a:t>9</a:t>
            </a:fld>
            <a:endParaRPr lang="en-US"/>
          </a:p>
        </p:txBody>
      </p:sp>
      <p:sp>
        <p:nvSpPr>
          <p:cNvPr id="10" name="TextBox 9">
            <a:extLst>
              <a:ext uri="{FF2B5EF4-FFF2-40B4-BE49-F238E27FC236}">
                <a16:creationId xmlns:a16="http://schemas.microsoft.com/office/drawing/2014/main" id="{13D11EB8-78EE-4B44-B532-555BF5175A93}"/>
              </a:ext>
            </a:extLst>
          </p:cNvPr>
          <p:cNvSpPr txBox="1"/>
          <p:nvPr/>
        </p:nvSpPr>
        <p:spPr>
          <a:xfrm>
            <a:off x="308466" y="295894"/>
            <a:ext cx="5413908" cy="1005482"/>
          </a:xfrm>
          <a:prstGeom prst="rect">
            <a:avLst/>
          </a:prstGeom>
          <a:noFill/>
        </p:spPr>
        <p:txBody>
          <a:bodyPr wrap="square" rtlCol="0">
            <a:noAutofit/>
          </a:bodyPr>
          <a:lstStyle/>
          <a:p>
            <a:pPr marL="0" algn="l">
              <a:buNone/>
            </a:pPr>
            <a:r>
              <a:rPr sz="2400" b="1" cap="all" dirty="0" err="1">
                <a:solidFill>
                  <a:srgbClr val="0C2101"/>
                </a:solidFill>
                <a:effectLst/>
                <a:latin typeface="Arial" panose="020B0604020202020204" pitchFamily="34" charset="0"/>
                <a:cs typeface="Arial" panose="020B0604020202020204" pitchFamily="34" charset="0"/>
              </a:rPr>
              <a:t>Acompañamiento</a:t>
            </a:r>
            <a:r>
              <a:rPr sz="2400" b="1" cap="all" dirty="0">
                <a:solidFill>
                  <a:srgbClr val="0C2101"/>
                </a:solidFill>
                <a:effectLst/>
                <a:latin typeface="Arial" panose="020B0604020202020204" pitchFamily="34" charset="0"/>
                <a:cs typeface="Arial" panose="020B0604020202020204" pitchFamily="34" charset="0"/>
              </a:rPr>
              <a:t> continuo </a:t>
            </a:r>
            <a:r>
              <a:rPr sz="2400" b="1" cap="all" dirty="0" err="1">
                <a:solidFill>
                  <a:srgbClr val="0C2101"/>
                </a:solidFill>
                <a:effectLst/>
                <a:latin typeface="Arial" panose="020B0604020202020204" pitchFamily="34" charset="0"/>
                <a:cs typeface="Arial" panose="020B0604020202020204" pitchFamily="34" charset="0"/>
              </a:rPr>
              <a:t>durante</a:t>
            </a:r>
            <a:r>
              <a:rPr sz="2400" b="1" cap="all" dirty="0">
                <a:solidFill>
                  <a:srgbClr val="0C2101"/>
                </a:solidFill>
                <a:effectLst/>
                <a:latin typeface="Arial" panose="020B0604020202020204" pitchFamily="34" charset="0"/>
                <a:cs typeface="Arial" panose="020B0604020202020204" pitchFamily="34" charset="0"/>
              </a:rPr>
              <a:t> y </a:t>
            </a:r>
            <a:r>
              <a:rPr sz="2400" b="1" cap="all" dirty="0" err="1">
                <a:solidFill>
                  <a:srgbClr val="0C2101"/>
                </a:solidFill>
                <a:effectLst/>
                <a:latin typeface="Arial" panose="020B0604020202020204" pitchFamily="34" charset="0"/>
                <a:cs typeface="Arial" panose="020B0604020202020204" pitchFamily="34" charset="0"/>
              </a:rPr>
              <a:t>después</a:t>
            </a:r>
            <a:r>
              <a:rPr sz="2400" b="1" cap="all" dirty="0">
                <a:solidFill>
                  <a:srgbClr val="0C2101"/>
                </a:solidFill>
                <a:effectLst/>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4871C288-200B-43B8-B4E5-D8FB81A8BD3A}"/>
              </a:ext>
            </a:extLst>
          </p:cNvPr>
          <p:cNvSpPr txBox="1"/>
          <p:nvPr/>
        </p:nvSpPr>
        <p:spPr>
          <a:xfrm>
            <a:off x="318296" y="1233773"/>
            <a:ext cx="4391025" cy="205680"/>
          </a:xfrm>
          <a:prstGeom prst="rect">
            <a:avLst/>
          </a:prstGeom>
          <a:noFill/>
        </p:spPr>
        <p:txBody>
          <a:bodyPr wrap="square" rtlCol="0">
            <a:noAutofit/>
          </a:bodyPr>
          <a:lstStyle/>
          <a:p>
            <a:pPr marL="0" algn="l">
              <a:buNone/>
            </a:pPr>
            <a:r>
              <a:rPr sz="1600" b="1" dirty="0">
                <a:effectLst/>
                <a:latin typeface="Arial" panose="020B0604020202020204" pitchFamily="34" charset="0"/>
                <a:cs typeface="Arial" panose="020B0604020202020204" pitchFamily="34" charset="0"/>
              </a:rPr>
              <a:t>DURANTE EL TRATAMIENTO </a:t>
            </a:r>
            <a:endParaRPr lang="en-US" sz="16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7BF7A56-8D6B-41ED-812D-F6D60A583CDD}"/>
              </a:ext>
            </a:extLst>
          </p:cNvPr>
          <p:cNvSpPr txBox="1"/>
          <p:nvPr/>
        </p:nvSpPr>
        <p:spPr>
          <a:xfrm>
            <a:off x="318296" y="1534704"/>
            <a:ext cx="4391025" cy="445591"/>
          </a:xfrm>
          <a:prstGeom prst="rect">
            <a:avLst/>
          </a:prstGeom>
          <a:noFill/>
        </p:spPr>
        <p:txBody>
          <a:bodyPr wrap="square" rtlCol="0">
            <a:noAutofit/>
          </a:bodyPr>
          <a:lstStyle/>
          <a:p>
            <a:pPr marL="0" marR="0" algn="l">
              <a:spcBef>
                <a:spcPts val="750"/>
              </a:spcBef>
              <a:buNone/>
            </a:pPr>
            <a:r>
              <a:rPr sz="1600" b="0" dirty="0" err="1">
                <a:effectLst/>
                <a:latin typeface="Arial" panose="020B0604020202020204" pitchFamily="34" charset="0"/>
                <a:cs typeface="Arial" panose="020B0604020202020204" pitchFamily="34" charset="0"/>
              </a:rPr>
              <a:t>Visitas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frecuentes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apoyo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emocional</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guía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espiritual</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promoviendo</a:t>
            </a:r>
            <a:r>
              <a:rPr sz="1600" b="0" dirty="0">
                <a:effectLst/>
                <a:latin typeface="Arial" panose="020B0604020202020204" pitchFamily="34" charset="0"/>
                <a:cs typeface="Arial" panose="020B0604020202020204" pitchFamily="34" charset="0"/>
              </a:rPr>
              <a:t> Biblia y </a:t>
            </a:r>
            <a:r>
              <a:rPr sz="1600" b="0" dirty="0" err="1">
                <a:effectLst/>
                <a:latin typeface="Arial" panose="020B0604020202020204" pitchFamily="34" charset="0"/>
                <a:cs typeface="Arial" panose="020B0604020202020204" pitchFamily="34" charset="0"/>
              </a:rPr>
              <a:t>oración</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7F3D631E-DC0B-42F4-918C-38D716BD533F}"/>
              </a:ext>
            </a:extLst>
          </p:cNvPr>
          <p:cNvSpPr txBox="1"/>
          <p:nvPr/>
        </p:nvSpPr>
        <p:spPr>
          <a:xfrm>
            <a:off x="318296" y="2722633"/>
            <a:ext cx="4391025" cy="205680"/>
          </a:xfrm>
          <a:prstGeom prst="rect">
            <a:avLst/>
          </a:prstGeom>
          <a:noFill/>
        </p:spPr>
        <p:txBody>
          <a:bodyPr wrap="square" rtlCol="0">
            <a:noAutofit/>
          </a:bodyPr>
          <a:lstStyle/>
          <a:p>
            <a:pPr marL="0" marR="0" algn="l">
              <a:spcBef>
                <a:spcPts val="1200"/>
              </a:spcBef>
              <a:buNone/>
            </a:pPr>
            <a:r>
              <a:rPr sz="1600" b="1">
                <a:effectLst/>
                <a:latin typeface="Arial" panose="020B0604020202020204" pitchFamily="34" charset="0"/>
                <a:cs typeface="Arial" panose="020B0604020202020204" pitchFamily="34" charset="0"/>
              </a:rPr>
              <a:t>DESPUÉS DE LA REHABILITACIÓN </a:t>
            </a:r>
            <a:endParaRPr lang="en-US" sz="160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B27AD1E-EA69-431C-A859-EC7930B1D4E5}"/>
              </a:ext>
            </a:extLst>
          </p:cNvPr>
          <p:cNvSpPr txBox="1"/>
          <p:nvPr/>
        </p:nvSpPr>
        <p:spPr>
          <a:xfrm>
            <a:off x="318296" y="3023564"/>
            <a:ext cx="4391025" cy="445591"/>
          </a:xfrm>
          <a:prstGeom prst="rect">
            <a:avLst/>
          </a:prstGeom>
          <a:noFill/>
        </p:spPr>
        <p:txBody>
          <a:bodyPr wrap="square" rtlCol="0">
            <a:noAutofit/>
          </a:bodyPr>
          <a:lstStyle/>
          <a:p>
            <a:pPr marL="0" marR="0" algn="l">
              <a:spcBef>
                <a:spcPts val="750"/>
              </a:spcBef>
              <a:buNone/>
            </a:pPr>
            <a:r>
              <a:rPr sz="1600" b="0" dirty="0" err="1">
                <a:effectLst/>
                <a:latin typeface="Arial" panose="020B0604020202020204" pitchFamily="34" charset="0"/>
                <a:cs typeface="Arial" panose="020B0604020202020204" pitchFamily="34" charset="0"/>
              </a:rPr>
              <a:t>Integración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en</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una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iglesia</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acogedora</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seguimiento</a:t>
            </a:r>
            <a:r>
              <a:rPr sz="1600" b="0" dirty="0">
                <a:effectLst/>
                <a:latin typeface="Arial" panose="020B0604020202020204" pitchFamily="34" charset="0"/>
                <a:cs typeface="Arial" panose="020B0604020202020204" pitchFamily="34" charset="0"/>
              </a:rPr>
              <a:t> para </a:t>
            </a:r>
            <a:r>
              <a:rPr sz="1600" b="0" dirty="0" err="1">
                <a:effectLst/>
                <a:latin typeface="Arial" panose="020B0604020202020204" pitchFamily="34" charset="0"/>
                <a:cs typeface="Arial" panose="020B0604020202020204" pitchFamily="34" charset="0"/>
              </a:rPr>
              <a:t>sostener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cambios</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evitar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recaídas</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AE4EE68-CA80-4993-8531-91CB27B4F174}"/>
              </a:ext>
            </a:extLst>
          </p:cNvPr>
          <p:cNvSpPr txBox="1"/>
          <p:nvPr/>
        </p:nvSpPr>
        <p:spPr>
          <a:xfrm>
            <a:off x="318296" y="5234048"/>
            <a:ext cx="4391025" cy="205680"/>
          </a:xfrm>
          <a:prstGeom prst="rect">
            <a:avLst/>
          </a:prstGeom>
          <a:noFill/>
        </p:spPr>
        <p:txBody>
          <a:bodyPr wrap="square" rtlCol="0">
            <a:noAutofit/>
          </a:bodyPr>
          <a:lstStyle/>
          <a:p>
            <a:pPr marL="0" marR="0" algn="l">
              <a:spcBef>
                <a:spcPts val="1200"/>
              </a:spcBef>
              <a:buNone/>
            </a:pPr>
            <a:r>
              <a:rPr sz="1600" b="1">
                <a:effectLst/>
                <a:latin typeface="Arial" panose="020B0604020202020204" pitchFamily="34" charset="0"/>
                <a:cs typeface="Arial" panose="020B0604020202020204" pitchFamily="34" charset="0"/>
              </a:rPr>
              <a:t>RED DE APOYO COMPRENSIVA </a:t>
            </a:r>
            <a:endParaRPr lang="en-US" sz="160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0376697-B304-4ED8-8A57-562CE01957F5}"/>
              </a:ext>
            </a:extLst>
          </p:cNvPr>
          <p:cNvSpPr txBox="1"/>
          <p:nvPr/>
        </p:nvSpPr>
        <p:spPr>
          <a:xfrm>
            <a:off x="318296" y="5534979"/>
            <a:ext cx="4391025" cy="445591"/>
          </a:xfrm>
          <a:prstGeom prst="rect">
            <a:avLst/>
          </a:prstGeom>
          <a:noFill/>
        </p:spPr>
        <p:txBody>
          <a:bodyPr wrap="square" rtlCol="0">
            <a:noAutofit/>
          </a:bodyPr>
          <a:lstStyle/>
          <a:p>
            <a:pPr marL="0" marR="0" algn="l">
              <a:spcBef>
                <a:spcPts val="750"/>
              </a:spcBef>
              <a:buNone/>
            </a:pPr>
            <a:r>
              <a:rPr sz="1600" b="0" dirty="0" err="1">
                <a:effectLst/>
                <a:latin typeface="Arial" panose="020B0604020202020204" pitchFamily="34" charset="0"/>
                <a:cs typeface="Arial" panose="020B0604020202020204" pitchFamily="34" charset="0"/>
              </a:rPr>
              <a:t>Conectar</a:t>
            </a:r>
            <a:r>
              <a:rPr sz="1600" b="0" dirty="0">
                <a:effectLst/>
                <a:latin typeface="Arial" panose="020B0604020202020204" pitchFamily="34" charset="0"/>
                <a:cs typeface="Arial" panose="020B0604020202020204" pitchFamily="34" charset="0"/>
              </a:rPr>
              <a:t> con </a:t>
            </a:r>
            <a:r>
              <a:rPr sz="1600" b="0" dirty="0" err="1">
                <a:effectLst/>
                <a:latin typeface="Arial" panose="020B0604020202020204" pitchFamily="34" charset="0"/>
                <a:cs typeface="Arial" panose="020B0604020202020204" pitchFamily="34" charset="0"/>
              </a:rPr>
              <a:t>cristianos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exdrogadictos</a:t>
            </a:r>
            <a:r>
              <a:rPr sz="1600" b="0" dirty="0">
                <a:effectLst/>
                <a:latin typeface="Arial" panose="020B0604020202020204" pitchFamily="34" charset="0"/>
                <a:cs typeface="Arial" panose="020B0604020202020204" pitchFamily="34" charset="0"/>
              </a:rPr>
              <a:t> para </a:t>
            </a:r>
            <a:r>
              <a:rPr sz="1600" b="0" dirty="0" err="1">
                <a:effectLst/>
                <a:latin typeface="Arial" panose="020B0604020202020204" pitchFamily="34" charset="0"/>
                <a:cs typeface="Arial" panose="020B0604020202020204" pitchFamily="34" charset="0"/>
              </a:rPr>
              <a:t>apoyo</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realista</a:t>
            </a:r>
            <a:r>
              <a:rPr sz="1600" b="0" dirty="0">
                <a:effectLst/>
                <a:latin typeface="Arial" panose="020B0604020202020204" pitchFamily="34" charset="0"/>
                <a:cs typeface="Arial" panose="020B0604020202020204" pitchFamily="34" charset="0"/>
              </a:rPr>
              <a:t> y </a:t>
            </a:r>
            <a:r>
              <a:rPr sz="1600" b="0" dirty="0" err="1">
                <a:effectLst/>
                <a:latin typeface="Arial" panose="020B0604020202020204" pitchFamily="34" charset="0"/>
                <a:cs typeface="Arial" panose="020B0604020202020204" pitchFamily="34" charset="0"/>
              </a:rPr>
              <a:t>trabajar</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causas</a:t>
            </a:r>
            <a:r>
              <a:rPr sz="1600" b="0" dirty="0">
                <a:effectLst/>
                <a:latin typeface="Arial" panose="020B0604020202020204" pitchFamily="34" charset="0"/>
                <a:cs typeface="Arial" panose="020B0604020202020204" pitchFamily="34" charset="0"/>
              </a:rPr>
              <a:t> </a:t>
            </a:r>
            <a:r>
              <a:rPr sz="1600" b="0" dirty="0" err="1">
                <a:effectLst/>
                <a:latin typeface="Arial" panose="020B0604020202020204" pitchFamily="34" charset="0"/>
                <a:cs typeface="Arial" panose="020B0604020202020204" pitchFamily="34" charset="0"/>
              </a:rPr>
              <a:t>personales</a:t>
            </a:r>
            <a:r>
              <a:rPr sz="1600" b="0" dirty="0">
                <a:effectLst/>
                <a:latin typeface="Arial" panose="020B0604020202020204" pitchFamily="34" charset="0"/>
                <a:cs typeface="Arial" panose="020B0604020202020204" pitchFamily="34" charset="0"/>
              </a:rPr>
              <a:t> de la </a:t>
            </a:r>
            <a:r>
              <a:rPr sz="1600" b="0" dirty="0" err="1">
                <a:effectLst/>
                <a:latin typeface="Arial" panose="020B0604020202020204" pitchFamily="34" charset="0"/>
                <a:cs typeface="Arial" panose="020B0604020202020204" pitchFamily="34" charset="0"/>
              </a:rPr>
              <a:t>adicción</a:t>
            </a:r>
            <a:r>
              <a:rPr sz="1600" b="0" dirty="0">
                <a:effectLst/>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pic>
        <p:nvPicPr>
          <p:cNvPr id="19" name="Content Placeholder 18">
            <a:extLst>
              <a:ext uri="{FF2B5EF4-FFF2-40B4-BE49-F238E27FC236}">
                <a16:creationId xmlns:a16="http://schemas.microsoft.com/office/drawing/2014/main" id="{B9E84D2B-3408-6A03-BD7A-0BE6A1160C37}"/>
              </a:ext>
            </a:extLst>
          </p:cNvPr>
          <p:cNvPicPr>
            <a:picLocks noGrp="1" noChangeAspect="1"/>
          </p:cNvPicPr>
          <p:nvPr>
            <p:ph sz="quarter" idx="16"/>
          </p:nvPr>
        </p:nvPicPr>
        <p:blipFill>
          <a:blip r:embed="rId3"/>
          <a:stretch>
            <a:fillRect/>
          </a:stretch>
        </p:blipFill>
        <p:spPr>
          <a:xfrm>
            <a:off x="5095257" y="257010"/>
            <a:ext cx="5789053" cy="3062596"/>
          </a:xfrm>
          <a:prstGeom prst="rect">
            <a:avLst/>
          </a:prstGeom>
        </p:spPr>
      </p:pic>
    </p:spTree>
    <p:extLst>
      <p:ext uri="{BB962C8B-B14F-4D97-AF65-F5344CB8AC3E}">
        <p14:creationId xmlns:p14="http://schemas.microsoft.com/office/powerpoint/2010/main" val="1933188197"/>
      </p:ext>
    </p:extLst>
  </p:cSld>
  <p:clrMapOvr>
    <a:masterClrMapping/>
  </p:clrMapOvr>
</p:sld>
</file>

<file path=ppt/theme/theme1.xml><?xml version="1.0" encoding="utf-8"?>
<a:theme xmlns:a="http://schemas.openxmlformats.org/drawingml/2006/main" name="Forma de burbuja">
  <a:themeElements>
    <a:clrScheme name="Bubbleform">
      <a:dk1>
        <a:srgbClr val="000000"/>
      </a:dk1>
      <a:lt1>
        <a:srgbClr val="FFFFFF"/>
      </a:lt1>
      <a:dk2>
        <a:srgbClr val="4E4AD8"/>
      </a:dk2>
      <a:lt2>
        <a:srgbClr val="DCD8DC"/>
      </a:lt2>
      <a:accent1>
        <a:srgbClr val="6C7FF6"/>
      </a:accent1>
      <a:accent2>
        <a:srgbClr val="8760DC"/>
      </a:accent2>
      <a:accent3>
        <a:srgbClr val="5D739A"/>
      </a:accent3>
      <a:accent4>
        <a:srgbClr val="6997AF"/>
      </a:accent4>
      <a:accent5>
        <a:srgbClr val="84ACB6"/>
      </a:accent5>
      <a:accent6>
        <a:srgbClr val="6F8183"/>
      </a:accent6>
      <a:hlink>
        <a:srgbClr val="69A020"/>
      </a:hlink>
      <a:folHlink>
        <a:srgbClr val="8C8C8C"/>
      </a:folHlink>
    </a:clrScheme>
    <a:fontScheme name="Custom 78">
      <a:majorFont>
        <a:latin typeface="Biome"/>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bbleform_win32_KO_V11" id="{86725AD0-D160-4069-8876-4ED9C8033A79}" vid="{9647EED2-E3EB-419E-B9CB-199FA54454E6}"/>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2715</Words>
  <Application>Microsoft Office PowerPoint</Application>
  <PresentationFormat>Widescreen</PresentationFormat>
  <Paragraphs>102</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Arial</vt:lpstr>
      <vt:lpstr>Avenir Next LT Pro Light</vt:lpstr>
      <vt:lpstr>Biome</vt:lpstr>
      <vt:lpstr>Calibri</vt:lpstr>
      <vt:lpstr>Forma de burbuja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2</cp:revision>
  <dcterms:created xsi:type="dcterms:W3CDTF">2025-11-25T18:57:06Z</dcterms:created>
  <dcterms:modified xsi:type="dcterms:W3CDTF">2026-03-13T17:22:21Z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2a46355-4d07-4939-a6f8-8ba816b56327_Enabled">
    <vt:lpwstr>true</vt:lpwstr>
  </property>
  <property fmtid="{D5CDD505-2E9C-101B-9397-08002B2CF9AE}" pid="3" name="MSIP_Label_82a46355-4d07-4939-a6f8-8ba816b56327_SetDate">
    <vt:lpwstr>2026-03-13T16:06:50Z</vt:lpwstr>
  </property>
  <property fmtid="{D5CDD505-2E9C-101B-9397-08002B2CF9AE}" pid="4" name="MSIP_Label_82a46355-4d07-4939-a6f8-8ba816b56327_Method">
    <vt:lpwstr>Standard</vt:lpwstr>
  </property>
  <property fmtid="{D5CDD505-2E9C-101B-9397-08002B2CF9AE}" pid="5" name="MSIP_Label_82a46355-4d07-4939-a6f8-8ba816b56327_Name">
    <vt:lpwstr>Internal Use Only</vt:lpwstr>
  </property>
  <property fmtid="{D5CDD505-2E9C-101B-9397-08002B2CF9AE}" pid="6" name="MSIP_Label_82a46355-4d07-4939-a6f8-8ba816b56327_SiteId">
    <vt:lpwstr>c9f9d6eb-ac24-4f8d-ba12-8aca79668852</vt:lpwstr>
  </property>
  <property fmtid="{D5CDD505-2E9C-101B-9397-08002B2CF9AE}" pid="7" name="MSIP_Label_82a46355-4d07-4939-a6f8-8ba816b56327_ActionId">
    <vt:lpwstr>945e3a34-2da3-4a77-b535-fb8e306fd856</vt:lpwstr>
  </property>
  <property fmtid="{D5CDD505-2E9C-101B-9397-08002B2CF9AE}" pid="8" name="MSIP_Label_82a46355-4d07-4939-a6f8-8ba816b56327_ContentBits">
    <vt:lpwstr>0</vt:lpwstr>
  </property>
</Properties>
</file>