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FEBD16-260A-4EC6-AF4B-34A505AF9355}" v="46" dt="2026-03-09T18:55:03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 Eguia" userId="d5513357-4d33-453f-8bc8-5201992fc9c8" providerId="ADAL" clId="{7EA3EF09-E153-42D6-861E-2429D414FD1D}"/>
    <pc:docChg chg="undo custSel addSld delSld modSld">
      <pc:chgData name="Andres Eguia" userId="d5513357-4d33-453f-8bc8-5201992fc9c8" providerId="ADAL" clId="{7EA3EF09-E153-42D6-861E-2429D414FD1D}" dt="2026-03-09T19:00:35.995" v="976" actId="14100"/>
      <pc:docMkLst>
        <pc:docMk/>
      </pc:docMkLst>
      <pc:sldChg chg="modSp mod">
        <pc:chgData name="Andres Eguia" userId="d5513357-4d33-453f-8bc8-5201992fc9c8" providerId="ADAL" clId="{7EA3EF09-E153-42D6-861E-2429D414FD1D}" dt="2026-03-06T19:50:32.511" v="170" actId="113"/>
        <pc:sldMkLst>
          <pc:docMk/>
          <pc:sldMk cId="274104009" sldId="256"/>
        </pc:sldMkLst>
        <pc:spChg chg="mod">
          <ac:chgData name="Andres Eguia" userId="d5513357-4d33-453f-8bc8-5201992fc9c8" providerId="ADAL" clId="{7EA3EF09-E153-42D6-861E-2429D414FD1D}" dt="2026-03-06T19:49:48.061" v="71" actId="20577"/>
          <ac:spMkLst>
            <pc:docMk/>
            <pc:sldMk cId="274104009" sldId="256"/>
            <ac:spMk id="6" creationId="{C9A45CC4-43D6-FFCF-AB76-2527CB920D91}"/>
          </ac:spMkLst>
        </pc:spChg>
        <pc:spChg chg="mod">
          <ac:chgData name="Andres Eguia" userId="d5513357-4d33-453f-8bc8-5201992fc9c8" providerId="ADAL" clId="{7EA3EF09-E153-42D6-861E-2429D414FD1D}" dt="2026-03-06T19:50:32.511" v="170" actId="113"/>
          <ac:spMkLst>
            <pc:docMk/>
            <pc:sldMk cId="274104009" sldId="256"/>
            <ac:spMk id="9" creationId="{70A7FEFB-8C0A-C87C-29AE-DDBF2481FB41}"/>
          </ac:spMkLst>
        </pc:spChg>
      </pc:sldChg>
      <pc:sldChg chg="addSp delSp modSp mod">
        <pc:chgData name="Andres Eguia" userId="d5513357-4d33-453f-8bc8-5201992fc9c8" providerId="ADAL" clId="{7EA3EF09-E153-42D6-861E-2429D414FD1D}" dt="2026-03-06T20:18:07.041" v="498" actId="14100"/>
        <pc:sldMkLst>
          <pc:docMk/>
          <pc:sldMk cId="3363204342" sldId="268"/>
        </pc:sldMkLst>
        <pc:spChg chg="add mod">
          <ac:chgData name="Andres Eguia" userId="d5513357-4d33-453f-8bc8-5201992fc9c8" providerId="ADAL" clId="{7EA3EF09-E153-42D6-861E-2429D414FD1D}" dt="2026-03-06T20:11:23.745" v="383" actId="2711"/>
          <ac:spMkLst>
            <pc:docMk/>
            <pc:sldMk cId="3363204342" sldId="268"/>
            <ac:spMk id="3" creationId="{6570B2D5-8D8D-8DF0-C66B-543FE2E468E4}"/>
          </ac:spMkLst>
        </pc:spChg>
        <pc:spChg chg="mod">
          <ac:chgData name="Andres Eguia" userId="d5513357-4d33-453f-8bc8-5201992fc9c8" providerId="ADAL" clId="{7EA3EF09-E153-42D6-861E-2429D414FD1D}" dt="2026-03-06T19:57:40.043" v="248" actId="313"/>
          <ac:spMkLst>
            <pc:docMk/>
            <pc:sldMk cId="3363204342" sldId="268"/>
            <ac:spMk id="8" creationId="{00000000-0000-0000-0000-000000000000}"/>
          </ac:spMkLst>
        </pc:spChg>
        <pc:picChg chg="add mod">
          <ac:chgData name="Andres Eguia" userId="d5513357-4d33-453f-8bc8-5201992fc9c8" providerId="ADAL" clId="{7EA3EF09-E153-42D6-861E-2429D414FD1D}" dt="2026-03-06T20:18:07.041" v="498" actId="14100"/>
          <ac:picMkLst>
            <pc:docMk/>
            <pc:sldMk cId="3363204342" sldId="268"/>
            <ac:picMk id="18" creationId="{62AD7B17-28EC-E728-59B7-A09D672C0D8A}"/>
          </ac:picMkLst>
        </pc:picChg>
        <pc:picChg chg="add mod">
          <ac:chgData name="Andres Eguia" userId="d5513357-4d33-453f-8bc8-5201992fc9c8" providerId="ADAL" clId="{7EA3EF09-E153-42D6-861E-2429D414FD1D}" dt="2026-03-06T20:18:00.921" v="489" actId="14100"/>
          <ac:picMkLst>
            <pc:docMk/>
            <pc:sldMk cId="3363204342" sldId="268"/>
            <ac:picMk id="21" creationId="{6AE7B34A-0107-48DC-AD53-ACA1A64D536B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3-09T17:17:11.327" v="502" actId="20577"/>
        <pc:sldMkLst>
          <pc:docMk/>
          <pc:sldMk cId="4211004742" sldId="269"/>
        </pc:sldMkLst>
        <pc:spChg chg="mod">
          <ac:chgData name="Andres Eguia" userId="d5513357-4d33-453f-8bc8-5201992fc9c8" providerId="ADAL" clId="{7EA3EF09-E153-42D6-861E-2429D414FD1D}" dt="2026-03-09T17:17:11.327" v="502" actId="20577"/>
          <ac:spMkLst>
            <pc:docMk/>
            <pc:sldMk cId="4211004742" sldId="269"/>
            <ac:spMk id="3" creationId="{499824EB-5D9C-28F4-D346-B67BBFB2AF14}"/>
          </ac:spMkLst>
        </pc:spChg>
        <pc:spChg chg="mod">
          <ac:chgData name="Andres Eguia" userId="d5513357-4d33-453f-8bc8-5201992fc9c8" providerId="ADAL" clId="{7EA3EF09-E153-42D6-861E-2429D414FD1D}" dt="2026-03-06T20:10:06.603" v="348" actId="20577"/>
          <ac:spMkLst>
            <pc:docMk/>
            <pc:sldMk cId="4211004742" sldId="269"/>
            <ac:spMk id="8" creationId="{91A13D21-D41E-F2BA-2B36-5F032E285A13}"/>
          </ac:spMkLst>
        </pc:spChg>
        <pc:picChg chg="add mod">
          <ac:chgData name="Andres Eguia" userId="d5513357-4d33-453f-8bc8-5201992fc9c8" providerId="ADAL" clId="{7EA3EF09-E153-42D6-861E-2429D414FD1D}" dt="2026-03-06T20:15:54.051" v="468" actId="1036"/>
          <ac:picMkLst>
            <pc:docMk/>
            <pc:sldMk cId="4211004742" sldId="269"/>
            <ac:picMk id="4" creationId="{4230385A-CCCE-CF60-8921-0CE875CDC9D0}"/>
          </ac:picMkLst>
        </pc:picChg>
        <pc:picChg chg="add mod modCrop">
          <ac:chgData name="Andres Eguia" userId="d5513357-4d33-453f-8bc8-5201992fc9c8" providerId="ADAL" clId="{7EA3EF09-E153-42D6-861E-2429D414FD1D}" dt="2026-03-06T20:15:47.479" v="465" actId="14100"/>
          <ac:picMkLst>
            <pc:docMk/>
            <pc:sldMk cId="4211004742" sldId="269"/>
            <ac:picMk id="6" creationId="{F379A070-0A25-6BC8-EC42-9B73640C7918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3-09T18:40:57.794" v="764" actId="1038"/>
        <pc:sldMkLst>
          <pc:docMk/>
          <pc:sldMk cId="3644212060" sldId="270"/>
        </pc:sldMkLst>
        <pc:spChg chg="mod">
          <ac:chgData name="Andres Eguia" userId="d5513357-4d33-453f-8bc8-5201992fc9c8" providerId="ADAL" clId="{7EA3EF09-E153-42D6-861E-2429D414FD1D}" dt="2026-03-09T17:25:40.984" v="620" actId="6549"/>
          <ac:spMkLst>
            <pc:docMk/>
            <pc:sldMk cId="3644212060" sldId="270"/>
            <ac:spMk id="3" creationId="{25A658EF-64FF-25B5-F851-BBB69ABB9AEF}"/>
          </ac:spMkLst>
        </pc:spChg>
        <pc:spChg chg="mod">
          <ac:chgData name="Andres Eguia" userId="d5513357-4d33-453f-8bc8-5201992fc9c8" providerId="ADAL" clId="{7EA3EF09-E153-42D6-861E-2429D414FD1D}" dt="2026-03-09T17:18:02.235" v="560" actId="20577"/>
          <ac:spMkLst>
            <pc:docMk/>
            <pc:sldMk cId="3644212060" sldId="270"/>
            <ac:spMk id="8" creationId="{DB22A792-0365-4DF9-B3D0-1B2555B1118B}"/>
          </ac:spMkLst>
        </pc:spChg>
        <pc:graphicFrameChg chg="add mod">
          <ac:chgData name="Andres Eguia" userId="d5513357-4d33-453f-8bc8-5201992fc9c8" providerId="ADAL" clId="{7EA3EF09-E153-42D6-861E-2429D414FD1D}" dt="2026-03-09T17:17:46.649" v="532"/>
          <ac:graphicFrameMkLst>
            <pc:docMk/>
            <pc:sldMk cId="3644212060" sldId="270"/>
            <ac:graphicFrameMk id="2" creationId="{34C2956D-2E80-07AE-3C01-7C161AF30D6D}"/>
          </ac:graphicFrameMkLst>
        </pc:graphicFrameChg>
        <pc:graphicFrameChg chg="add mod">
          <ac:chgData name="Andres Eguia" userId="d5513357-4d33-453f-8bc8-5201992fc9c8" providerId="ADAL" clId="{7EA3EF09-E153-42D6-861E-2429D414FD1D}" dt="2026-03-09T17:18:10.382" v="564"/>
          <ac:graphicFrameMkLst>
            <pc:docMk/>
            <pc:sldMk cId="3644212060" sldId="270"/>
            <ac:graphicFrameMk id="9" creationId="{5460A1C7-BF6C-E013-8107-90E9BAD5DFF2}"/>
          </ac:graphicFrameMkLst>
        </pc:graphicFrameChg>
        <pc:graphicFrameChg chg="add mod">
          <ac:chgData name="Andres Eguia" userId="d5513357-4d33-453f-8bc8-5201992fc9c8" providerId="ADAL" clId="{7EA3EF09-E153-42D6-861E-2429D414FD1D}" dt="2026-03-09T17:19:28.116" v="585"/>
          <ac:graphicFrameMkLst>
            <pc:docMk/>
            <pc:sldMk cId="3644212060" sldId="270"/>
            <ac:graphicFrameMk id="11" creationId="{7EBE1728-E42E-7787-26BD-C78C3B7C9DD5}"/>
          </ac:graphicFrameMkLst>
        </pc:graphicFrameChg>
        <pc:picChg chg="del">
          <ac:chgData name="Andres Eguia" userId="d5513357-4d33-453f-8bc8-5201992fc9c8" providerId="ADAL" clId="{7EA3EF09-E153-42D6-861E-2429D414FD1D}" dt="2026-03-09T17:17:26.696" v="507" actId="478"/>
          <ac:picMkLst>
            <pc:docMk/>
            <pc:sldMk cId="3644212060" sldId="270"/>
            <ac:picMk id="4" creationId="{995AB310-4EB4-05DA-FA3C-C670E0D9072F}"/>
          </ac:picMkLst>
        </pc:picChg>
        <pc:picChg chg="del">
          <ac:chgData name="Andres Eguia" userId="d5513357-4d33-453f-8bc8-5201992fc9c8" providerId="ADAL" clId="{7EA3EF09-E153-42D6-861E-2429D414FD1D}" dt="2026-03-09T17:17:23.521" v="504" actId="478"/>
          <ac:picMkLst>
            <pc:docMk/>
            <pc:sldMk cId="3644212060" sldId="270"/>
            <ac:picMk id="6" creationId="{84803389-E3F9-C121-420B-A8C0345089F2}"/>
          </ac:picMkLst>
        </pc:picChg>
        <pc:picChg chg="add del mod">
          <ac:chgData name="Andres Eguia" userId="d5513357-4d33-453f-8bc8-5201992fc9c8" providerId="ADAL" clId="{7EA3EF09-E153-42D6-861E-2429D414FD1D}" dt="2026-03-09T17:23:38.332" v="607" actId="478"/>
          <ac:picMkLst>
            <pc:docMk/>
            <pc:sldMk cId="3644212060" sldId="270"/>
            <ac:picMk id="13" creationId="{EE3A01BF-4533-FC35-0654-40C9539AF129}"/>
          </ac:picMkLst>
        </pc:picChg>
        <pc:picChg chg="add del mod">
          <ac:chgData name="Andres Eguia" userId="d5513357-4d33-453f-8bc8-5201992fc9c8" providerId="ADAL" clId="{7EA3EF09-E153-42D6-861E-2429D414FD1D}" dt="2026-03-09T18:23:15.955" v="739" actId="21"/>
          <ac:picMkLst>
            <pc:docMk/>
            <pc:sldMk cId="3644212060" sldId="270"/>
            <ac:picMk id="15" creationId="{9CF5BBDC-CB71-A70F-E459-24AAED808A4D}"/>
          </ac:picMkLst>
        </pc:picChg>
        <pc:picChg chg="add mod">
          <ac:chgData name="Andres Eguia" userId="d5513357-4d33-453f-8bc8-5201992fc9c8" providerId="ADAL" clId="{7EA3EF09-E153-42D6-861E-2429D414FD1D}" dt="2026-03-09T18:40:57.794" v="764" actId="1038"/>
          <ac:picMkLst>
            <pc:docMk/>
            <pc:sldMk cId="3644212060" sldId="270"/>
            <ac:picMk id="17" creationId="{2EA4309E-0F35-FC73-8037-B2E3E36B8F3C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3-09T17:37:25.397" v="664" actId="14100"/>
        <pc:sldMkLst>
          <pc:docMk/>
          <pc:sldMk cId="3569850408" sldId="271"/>
        </pc:sldMkLst>
        <pc:spChg chg="mod">
          <ac:chgData name="Andres Eguia" userId="d5513357-4d33-453f-8bc8-5201992fc9c8" providerId="ADAL" clId="{7EA3EF09-E153-42D6-861E-2429D414FD1D}" dt="2026-03-09T17:26:39.114" v="624" actId="12"/>
          <ac:spMkLst>
            <pc:docMk/>
            <pc:sldMk cId="3569850408" sldId="271"/>
            <ac:spMk id="3" creationId="{31FB4DFF-7614-8FC3-F48B-10AC8D88FCA2}"/>
          </ac:spMkLst>
        </pc:spChg>
        <pc:picChg chg="add mod">
          <ac:chgData name="Andres Eguia" userId="d5513357-4d33-453f-8bc8-5201992fc9c8" providerId="ADAL" clId="{7EA3EF09-E153-42D6-861E-2429D414FD1D}" dt="2026-03-09T17:30:34.120" v="631" actId="1076"/>
          <ac:picMkLst>
            <pc:docMk/>
            <pc:sldMk cId="3569850408" sldId="271"/>
            <ac:picMk id="4" creationId="{5527633F-F7EE-7BD1-4A49-C07F93F52670}"/>
          </ac:picMkLst>
        </pc:picChg>
        <pc:picChg chg="add del mod">
          <ac:chgData name="Andres Eguia" userId="d5513357-4d33-453f-8bc8-5201992fc9c8" providerId="ADAL" clId="{7EA3EF09-E153-42D6-861E-2429D414FD1D}" dt="2026-03-09T17:30:37.420" v="633" actId="478"/>
          <ac:picMkLst>
            <pc:docMk/>
            <pc:sldMk cId="3569850408" sldId="271"/>
            <ac:picMk id="9" creationId="{F1CFBFA9-0EB3-9218-8985-D6B0758ADF21}"/>
          </ac:picMkLst>
        </pc:picChg>
        <pc:picChg chg="add mod">
          <ac:chgData name="Andres Eguia" userId="d5513357-4d33-453f-8bc8-5201992fc9c8" providerId="ADAL" clId="{7EA3EF09-E153-42D6-861E-2429D414FD1D}" dt="2026-03-09T17:36:38.861" v="650" actId="1037"/>
          <ac:picMkLst>
            <pc:docMk/>
            <pc:sldMk cId="3569850408" sldId="271"/>
            <ac:picMk id="12" creationId="{7C42E945-3E16-9220-9579-538D1029EB94}"/>
          </ac:picMkLst>
        </pc:picChg>
        <pc:picChg chg="add mod">
          <ac:chgData name="Andres Eguia" userId="d5513357-4d33-453f-8bc8-5201992fc9c8" providerId="ADAL" clId="{7EA3EF09-E153-42D6-861E-2429D414FD1D}" dt="2026-03-09T17:36:40.442" v="655" actId="1037"/>
          <ac:picMkLst>
            <pc:docMk/>
            <pc:sldMk cId="3569850408" sldId="271"/>
            <ac:picMk id="14" creationId="{E3C2E8FB-21D8-0095-D608-3AB1A74A1322}"/>
          </ac:picMkLst>
        </pc:picChg>
        <pc:picChg chg="add mod">
          <ac:chgData name="Andres Eguia" userId="d5513357-4d33-453f-8bc8-5201992fc9c8" providerId="ADAL" clId="{7EA3EF09-E153-42D6-861E-2429D414FD1D}" dt="2026-03-09T17:37:09.015" v="660" actId="14100"/>
          <ac:picMkLst>
            <pc:docMk/>
            <pc:sldMk cId="3569850408" sldId="271"/>
            <ac:picMk id="16" creationId="{BBF89830-5D43-6577-5312-61DDFA0AD404}"/>
          </ac:picMkLst>
        </pc:picChg>
        <pc:picChg chg="add mod">
          <ac:chgData name="Andres Eguia" userId="d5513357-4d33-453f-8bc8-5201992fc9c8" providerId="ADAL" clId="{7EA3EF09-E153-42D6-861E-2429D414FD1D}" dt="2026-03-09T17:37:25.397" v="664" actId="14100"/>
          <ac:picMkLst>
            <pc:docMk/>
            <pc:sldMk cId="3569850408" sldId="271"/>
            <ac:picMk id="18" creationId="{0CB5F0F5-83CD-1D5A-EAB6-45D55ED96F32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3-09T18:24:11.766" v="751" actId="14100"/>
        <pc:sldMkLst>
          <pc:docMk/>
          <pc:sldMk cId="7521127" sldId="272"/>
        </pc:sldMkLst>
        <pc:spChg chg="mod">
          <ac:chgData name="Andres Eguia" userId="d5513357-4d33-453f-8bc8-5201992fc9c8" providerId="ADAL" clId="{7EA3EF09-E153-42D6-861E-2429D414FD1D}" dt="2026-03-09T18:24:04.787" v="749" actId="1035"/>
          <ac:spMkLst>
            <pc:docMk/>
            <pc:sldMk cId="7521127" sldId="272"/>
            <ac:spMk id="3" creationId="{F7674054-D57A-7BA6-29C3-159BA1E47F63}"/>
          </ac:spMkLst>
        </pc:spChg>
        <pc:spChg chg="mod">
          <ac:chgData name="Andres Eguia" userId="d5513357-4d33-453f-8bc8-5201992fc9c8" providerId="ADAL" clId="{7EA3EF09-E153-42D6-861E-2429D414FD1D}" dt="2026-03-09T17:39:07.090" v="704" actId="20577"/>
          <ac:spMkLst>
            <pc:docMk/>
            <pc:sldMk cId="7521127" sldId="272"/>
            <ac:spMk id="8" creationId="{92F858E6-5136-4F45-7F6B-CD328F533ED7}"/>
          </ac:spMkLst>
        </pc:spChg>
        <pc:graphicFrameChg chg="add mod">
          <ac:chgData name="Andres Eguia" userId="d5513357-4d33-453f-8bc8-5201992fc9c8" providerId="ADAL" clId="{7EA3EF09-E153-42D6-861E-2429D414FD1D}" dt="2026-03-09T17:39:28.892" v="705"/>
          <ac:graphicFrameMkLst>
            <pc:docMk/>
            <pc:sldMk cId="7521127" sldId="272"/>
            <ac:graphicFrameMk id="2" creationId="{065120FB-1D23-0EA7-BC29-F2135F98C0B6}"/>
          </ac:graphicFrameMkLst>
        </pc:graphicFrameChg>
        <pc:picChg chg="del">
          <ac:chgData name="Andres Eguia" userId="d5513357-4d33-453f-8bc8-5201992fc9c8" providerId="ADAL" clId="{7EA3EF09-E153-42D6-861E-2429D414FD1D}" dt="2026-03-09T17:38:15.205" v="667" actId="478"/>
          <ac:picMkLst>
            <pc:docMk/>
            <pc:sldMk cId="7521127" sldId="272"/>
            <ac:picMk id="4" creationId="{B20B1A23-F22F-AC08-D6F5-42EFE30D5EBC}"/>
          </ac:picMkLst>
        </pc:picChg>
        <pc:picChg chg="del">
          <ac:chgData name="Andres Eguia" userId="d5513357-4d33-453f-8bc8-5201992fc9c8" providerId="ADAL" clId="{7EA3EF09-E153-42D6-861E-2429D414FD1D}" dt="2026-03-09T17:38:15.962" v="669" actId="478"/>
          <ac:picMkLst>
            <pc:docMk/>
            <pc:sldMk cId="7521127" sldId="272"/>
            <ac:picMk id="12" creationId="{3D2E79AE-3B7A-9AB3-0D79-8B359AD75A9A}"/>
          </ac:picMkLst>
        </pc:picChg>
        <pc:picChg chg="del">
          <ac:chgData name="Andres Eguia" userId="d5513357-4d33-453f-8bc8-5201992fc9c8" providerId="ADAL" clId="{7EA3EF09-E153-42D6-861E-2429D414FD1D}" dt="2026-03-09T17:38:16.364" v="670" actId="478"/>
          <ac:picMkLst>
            <pc:docMk/>
            <pc:sldMk cId="7521127" sldId="272"/>
            <ac:picMk id="14" creationId="{EA11CB1F-1180-EE57-2F39-9B269DD11CAC}"/>
          </ac:picMkLst>
        </pc:picChg>
        <pc:picChg chg="add mod">
          <ac:chgData name="Andres Eguia" userId="d5513357-4d33-453f-8bc8-5201992fc9c8" providerId="ADAL" clId="{7EA3EF09-E153-42D6-861E-2429D414FD1D}" dt="2026-03-09T18:24:11.766" v="751" actId="14100"/>
          <ac:picMkLst>
            <pc:docMk/>
            <pc:sldMk cId="7521127" sldId="272"/>
            <ac:picMk id="15" creationId="{9CF5BBDC-CB71-A70F-E459-24AAED808A4D}"/>
          </ac:picMkLst>
        </pc:picChg>
        <pc:picChg chg="del">
          <ac:chgData name="Andres Eguia" userId="d5513357-4d33-453f-8bc8-5201992fc9c8" providerId="ADAL" clId="{7EA3EF09-E153-42D6-861E-2429D414FD1D}" dt="2026-03-09T17:38:15.547" v="668" actId="478"/>
          <ac:picMkLst>
            <pc:docMk/>
            <pc:sldMk cId="7521127" sldId="272"/>
            <ac:picMk id="16" creationId="{46F4352C-4186-3974-865F-11108B0F045B}"/>
          </ac:picMkLst>
        </pc:picChg>
        <pc:picChg chg="del">
          <ac:chgData name="Andres Eguia" userId="d5513357-4d33-453f-8bc8-5201992fc9c8" providerId="ADAL" clId="{7EA3EF09-E153-42D6-861E-2429D414FD1D}" dt="2026-03-09T17:38:14.652" v="666" actId="478"/>
          <ac:picMkLst>
            <pc:docMk/>
            <pc:sldMk cId="7521127" sldId="272"/>
            <ac:picMk id="18" creationId="{183E4F07-6A7D-1F4C-F044-854F54186FBB}"/>
          </ac:picMkLst>
        </pc:picChg>
      </pc:sldChg>
      <pc:sldChg chg="addSp delSp modSp add mod">
        <pc:chgData name="Andres Eguia" userId="d5513357-4d33-453f-8bc8-5201992fc9c8" providerId="ADAL" clId="{7EA3EF09-E153-42D6-861E-2429D414FD1D}" dt="2026-03-09T19:00:35.995" v="976" actId="14100"/>
        <pc:sldMkLst>
          <pc:docMk/>
          <pc:sldMk cId="2091237927" sldId="273"/>
        </pc:sldMkLst>
        <pc:spChg chg="mod">
          <ac:chgData name="Andres Eguia" userId="d5513357-4d33-453f-8bc8-5201992fc9c8" providerId="ADAL" clId="{7EA3EF09-E153-42D6-861E-2429D414FD1D}" dt="2026-03-09T18:56:12.774" v="959" actId="6549"/>
          <ac:spMkLst>
            <pc:docMk/>
            <pc:sldMk cId="2091237927" sldId="273"/>
            <ac:spMk id="3" creationId="{980ED41B-09AD-3EDB-A5DB-531F1A5C5996}"/>
          </ac:spMkLst>
        </pc:spChg>
        <pc:spChg chg="mod">
          <ac:chgData name="Andres Eguia" userId="d5513357-4d33-453f-8bc8-5201992fc9c8" providerId="ADAL" clId="{7EA3EF09-E153-42D6-861E-2429D414FD1D}" dt="2026-03-09T18:55:18.724" v="932" actId="20577"/>
          <ac:spMkLst>
            <pc:docMk/>
            <pc:sldMk cId="2091237927" sldId="273"/>
            <ac:spMk id="8" creationId="{3989E64B-9C4D-FB9C-5BC2-7A0F963AA2EE}"/>
          </ac:spMkLst>
        </pc:spChg>
        <pc:graphicFrameChg chg="add mod">
          <ac:chgData name="Andres Eguia" userId="d5513357-4d33-453f-8bc8-5201992fc9c8" providerId="ADAL" clId="{7EA3EF09-E153-42D6-861E-2429D414FD1D}" dt="2026-03-09T18:50:22.163" v="768"/>
          <ac:graphicFrameMkLst>
            <pc:docMk/>
            <pc:sldMk cId="2091237927" sldId="273"/>
            <ac:graphicFrameMk id="2" creationId="{65866227-9E64-65E3-FD36-5F2AB8C33057}"/>
          </ac:graphicFrameMkLst>
        </pc:graphicFrameChg>
        <pc:graphicFrameChg chg="add mod">
          <ac:chgData name="Andres Eguia" userId="d5513357-4d33-453f-8bc8-5201992fc9c8" providerId="ADAL" clId="{7EA3EF09-E153-42D6-861E-2429D414FD1D}" dt="2026-03-09T18:51:10.665" v="903"/>
          <ac:graphicFrameMkLst>
            <pc:docMk/>
            <pc:sldMk cId="2091237927" sldId="273"/>
            <ac:graphicFrameMk id="4" creationId="{DD0E022D-B0AD-4320-C71C-66557AD4CD7A}"/>
          </ac:graphicFrameMkLst>
        </pc:graphicFrameChg>
        <pc:graphicFrameChg chg="add mod">
          <ac:chgData name="Andres Eguia" userId="d5513357-4d33-453f-8bc8-5201992fc9c8" providerId="ADAL" clId="{7EA3EF09-E153-42D6-861E-2429D414FD1D}" dt="2026-03-09T18:55:01.576" v="916"/>
          <ac:graphicFrameMkLst>
            <pc:docMk/>
            <pc:sldMk cId="2091237927" sldId="273"/>
            <ac:graphicFrameMk id="6" creationId="{EE015105-FE98-D414-046A-B2B423216C2B}"/>
          </ac:graphicFrameMkLst>
        </pc:graphicFrameChg>
        <pc:picChg chg="add mod modCrop">
          <ac:chgData name="Andres Eguia" userId="d5513357-4d33-453f-8bc8-5201992fc9c8" providerId="ADAL" clId="{7EA3EF09-E153-42D6-861E-2429D414FD1D}" dt="2026-03-09T19:00:35.995" v="976" actId="14100"/>
          <ac:picMkLst>
            <pc:docMk/>
            <pc:sldMk cId="2091237927" sldId="273"/>
            <ac:picMk id="11" creationId="{23400C40-5015-1A2B-11FA-CFCCD111860F}"/>
          </ac:picMkLst>
        </pc:picChg>
        <pc:picChg chg="add mod">
          <ac:chgData name="Andres Eguia" userId="d5513357-4d33-453f-8bc8-5201992fc9c8" providerId="ADAL" clId="{7EA3EF09-E153-42D6-861E-2429D414FD1D}" dt="2026-03-09T18:59:45.848" v="972" actId="14100"/>
          <ac:picMkLst>
            <pc:docMk/>
            <pc:sldMk cId="2091237927" sldId="273"/>
            <ac:picMk id="13" creationId="{E7071A60-9910-BE54-480E-599C5631B606}"/>
          </ac:picMkLst>
        </pc:picChg>
        <pc:picChg chg="del">
          <ac:chgData name="Andres Eguia" userId="d5513357-4d33-453f-8bc8-5201992fc9c8" providerId="ADAL" clId="{7EA3EF09-E153-42D6-861E-2429D414FD1D}" dt="2026-03-09T18:41:24.255" v="766" actId="478"/>
          <ac:picMkLst>
            <pc:docMk/>
            <pc:sldMk cId="2091237927" sldId="273"/>
            <ac:picMk id="15" creationId="{35EEAB6C-2D9B-BDBD-5DF9-45438B31052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F05FB-A063-4BD2-A0C5-2680D018D2C7}" type="datetimeFigureOut">
              <a:rPr lang="es-MX" smtClean="0"/>
              <a:pPr/>
              <a:t>09/03/2026</a:t>
            </a:fld>
            <a:endParaRPr lang="es-MX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D9603-2EED-4B1F-A5C5-102D72E48AF0}" type="slidenum">
              <a:rPr lang="es-MX" smtClean="0"/>
              <a:pPr/>
              <a:t>‹#›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53839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9761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06283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315D4-B5C4-142C-9708-BE61F8DD9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066084-6C6D-742A-889C-C5412AFFE7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E39AB5-D0FC-4C2B-CB90-BE7F57F1A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CB3B7-DC33-CB60-C427-6E775BE6B8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51582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E8DDC-270C-43A1-E20F-E3F3B81E2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78B3D4-F515-B0AC-72B2-54BE10FF5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326EB-666C-18CC-85FA-248509235A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2E387-1432-1373-14D3-FA278D7EB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26042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94481-3DAC-CA30-8DBC-3AB13B21E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036FFA-B624-D9AB-341A-F0FFA25B2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5FF23-6AB4-CAD9-00C1-A7C14BB91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15BD3-A758-DB02-85BE-B4F671BDE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74333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7DCAA-EA15-47C7-F0C8-3EAED8B37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4DB4D-71AF-5597-B3CD-111D84101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7E7F1-CA98-CDEB-FE12-6E2090DC2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79D83-8617-9BB6-EC59-E6B794920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8028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AAF5C-0002-59CA-BA3F-1355782B2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AB14D-D3FD-6C67-AEFD-E6D4DA1E7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144469-56A7-D83B-9F90-0E70BB877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529503-90A0-6276-B218-BE91629C9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5D9603-2EED-4B1F-A5C5-102D72E48AF0}" type="slidenum">
              <a:rPr lang="es-MX" smtClean="0"/>
              <a:pPr/>
              <a:t>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7724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09/03/2026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C9A45CC4-43D6-FFCF-AB76-2527CB920D91}"/>
              </a:ext>
            </a:extLst>
          </p:cNvPr>
          <p:cNvSpPr txBox="1">
            <a:spLocks/>
          </p:cNvSpPr>
          <p:nvPr/>
        </p:nvSpPr>
        <p:spPr>
          <a:xfrm>
            <a:off x="34663" y="6288566"/>
            <a:ext cx="3251453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</a:rPr>
              <a:t>A 02</a:t>
            </a:r>
            <a:r>
              <a:rPr lang="es-MX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Marzo del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2026.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DB166AB-A516-4A59-AF5D-0967CDC25FB1}"/>
              </a:ext>
            </a:extLst>
          </p:cNvPr>
          <p:cNvSpPr txBox="1">
            <a:spLocks/>
          </p:cNvSpPr>
          <p:nvPr/>
        </p:nvSpPr>
        <p:spPr>
          <a:xfrm>
            <a:off x="1150382" y="4919095"/>
            <a:ext cx="6872818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sz="2000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7FEFB-8C0A-C87C-29AE-DDBF2481FB41}"/>
              </a:ext>
            </a:extLst>
          </p:cNvPr>
          <p:cNvSpPr txBox="1"/>
          <p:nvPr/>
        </p:nvSpPr>
        <p:spPr>
          <a:xfrm>
            <a:off x="857225" y="2562411"/>
            <a:ext cx="70723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2555" algn="ctr">
              <a:buNone/>
            </a:pPr>
            <a:r>
              <a:rPr lang="es-MX" sz="24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MAESTRIA EN PSICOLOGIA Y CONSEJERIA FAMILIAR.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MATERIA:</a:t>
            </a:r>
            <a:r>
              <a:rPr lang="es-MX" sz="2000" b="1" dirty="0">
                <a:solidFill>
                  <a:srgbClr val="1F386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Adicciones y Burnout</a:t>
            </a:r>
            <a:r>
              <a:rPr lang="es-MX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s-MX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01725" marR="113601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ALUMNO: 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Andres Eguia Vega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6160" marR="105600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6160" marR="1056005" algn="ctr">
              <a:buNone/>
            </a:pPr>
            <a:r>
              <a:rPr lang="es-MX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son las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Adicciones.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62C929-F4E0-AE1B-AE53-AA3A2A1DA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31" y="102742"/>
            <a:ext cx="8510364" cy="212495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C9A45CC4-43D6-FFCF-AB76-2527CB920D91}"/>
              </a:ext>
            </a:extLst>
          </p:cNvPr>
          <p:cNvSpPr txBox="1">
            <a:spLocks/>
          </p:cNvSpPr>
          <p:nvPr/>
        </p:nvSpPr>
        <p:spPr>
          <a:xfrm>
            <a:off x="5357818" y="6215082"/>
            <a:ext cx="3537205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</a:rPr>
              <a:t>Nuevo Laredo, Tamaulipas.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0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204F6535-3A0B-F044-A544-A9C9BDBE1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1D0FE3-F37C-95E8-2FF6-F367CDB6AB0C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11340-EBCD-756D-7C1F-F13AD1D9FA59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118074" y="56842"/>
            <a:ext cx="7715304" cy="1143000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Que son las adicciones?</a:t>
            </a:r>
          </a:p>
        </p:txBody>
      </p:sp>
      <p:sp>
        <p:nvSpPr>
          <p:cNvPr id="2050" name="AutoShape 2" descr="Inteligencia emocional - Qué es, características y ventaj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70B2D5-8D8D-8DF0-C66B-543FE2E468E4}"/>
              </a:ext>
            </a:extLst>
          </p:cNvPr>
          <p:cNvSpPr txBox="1"/>
          <p:nvPr/>
        </p:nvSpPr>
        <p:spPr>
          <a:xfrm>
            <a:off x="79375" y="1295400"/>
            <a:ext cx="89884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Una adicción es una enfermedad crónica del cerebro caracterizada por la búsqueda y uso compulsivo de una sustancia o conducta a pesar de conocer sus efectos negativos.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Todas las drogas alteran el funcionamiento normal del sistema nervioso central y pueden generar dependencia física, psicológica o ambas.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Además, hoy se reconoce que la adicción no es un problema moral, sino una condición médica que modifica la química, estructura y funcionamiento cerebral.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AD7B17-28EC-E728-59B7-A09D672C0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0077" y="4572001"/>
            <a:ext cx="2169123" cy="19811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E7B34A-0107-48DC-AD53-ACA1A64D53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662" y="4495800"/>
            <a:ext cx="2402538" cy="205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04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B409-6F4B-6E1E-939E-5C58D51B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1A243E78-B962-952C-D2AE-0FDB18CC3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4E1264-6151-A214-2122-FA9C31EA9321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8340CF-DC96-7AC0-95C5-194F81C67385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7 Título">
            <a:extLst>
              <a:ext uri="{FF2B5EF4-FFF2-40B4-BE49-F238E27FC236}">
                <a16:creationId xmlns:a16="http://schemas.microsoft.com/office/drawing/2014/main" id="{91A13D21-D41E-F2BA-2B36-5F032E285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74" y="56842"/>
            <a:ext cx="7715304" cy="1143000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Tipos de adicciones.</a:t>
            </a:r>
          </a:p>
        </p:txBody>
      </p: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A1323732-1CF2-3A16-0BA3-8A67EA36EE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824EB-5D9C-28F4-D346-B67BBFB2AF14}"/>
              </a:ext>
            </a:extLst>
          </p:cNvPr>
          <p:cNvSpPr txBox="1"/>
          <p:nvPr/>
        </p:nvSpPr>
        <p:spPr>
          <a:xfrm>
            <a:off x="79375" y="1295400"/>
            <a:ext cx="898842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 OMS reconoce las siguientes conductas como potencialmente adictivas al activar los mismos circuitos cerebrales.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1. Adicciones a sustancias (drogas)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Según la OMS y OPS, incluyen todas aquellas sustancias naturales o sintéticas que alteran pensamientos, emociones o comportamiento. Ejemplos: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Tabaco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Cannabis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Cocaína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Opioides (analgésicos, heroína)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Metanfetaminas / anfetaminas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SolventesFármacos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sedantes (mal uso)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2. Adicciones conductuales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Aunque no son sustancias, generan patrones compulsivos similares: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Juego patológico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Compras compulsivas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Uso problemático de internet o videojuegos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Apuestas en línea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0385A-CCCE-CF60-8921-0CE875CDC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2438400"/>
            <a:ext cx="3309150" cy="160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79A070-0A25-6BC8-EC42-9B73640C791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484"/>
          <a:stretch>
            <a:fillRect/>
          </a:stretch>
        </p:blipFill>
        <p:spPr>
          <a:xfrm>
            <a:off x="3937474" y="4940030"/>
            <a:ext cx="2463326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004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722FB-E5F1-BCBD-4F1D-41C3540B7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A8E8D094-E6CB-53F1-9D8F-3432D41A2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015D16-6F9D-576D-72D8-117DB1DA6A64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95CC68-D9FD-9CFF-C6E9-9A4643F56B2F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7 Título">
            <a:extLst>
              <a:ext uri="{FF2B5EF4-FFF2-40B4-BE49-F238E27FC236}">
                <a16:creationId xmlns:a16="http://schemas.microsoft.com/office/drawing/2014/main" id="{DB22A792-0365-4DF9-B3D0-1B2555B11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74" y="56842"/>
            <a:ext cx="7715304" cy="1143000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Como Inicia una adicción.</a:t>
            </a:r>
          </a:p>
        </p:txBody>
      </p: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72FDBB7A-5245-8221-F8A0-E6430A7324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A658EF-64FF-25B5-F851-BBB69ABB9AEF}"/>
              </a:ext>
            </a:extLst>
          </p:cNvPr>
          <p:cNvSpPr txBox="1"/>
          <p:nvPr/>
        </p:nvSpPr>
        <p:spPr>
          <a:xfrm>
            <a:off x="79375" y="1295400"/>
            <a:ext cx="89884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A nivel cerebral</a:t>
            </a: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Cuando una persona consume una sustancia o realiza una conducta placentera, el cerebro libera dopamina, un neurotransmisor asociado con: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Placer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Motivación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Recompensa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Aprendizaje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Con el tiempo: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dopamina aumenta de forma artificial → el cerebro percibe la experiencia como “super recompensa”.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El circuito de recompensa se adapta reduciendo la dopamina natural.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persona siente menos placer por actividades normales.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Aparece la tolerancia: se necesita más cantidad para sentir el mismo efecto.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Se altera la corteza prefrontal, responsable del control de impulsos y toma de decisiones.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Se consolida el patrón compulsivo: el cerebro “aprende” que la sustancia o conducta es necesaria para sentirse normal.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EA4309E-0F35-FC73-8037-B2E3E36B8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775" y="4146398"/>
            <a:ext cx="2816225" cy="251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1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EB97E-BFCF-3155-679C-0E8743709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7A13875B-CA47-FD24-AA88-53F1480B2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5D9023-ABCC-2BB0-3DE8-BE9B646DD820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9E408C1-6236-7E30-E600-8C8C1EA8BC3A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7 Título">
            <a:extLst>
              <a:ext uri="{FF2B5EF4-FFF2-40B4-BE49-F238E27FC236}">
                <a16:creationId xmlns:a16="http://schemas.microsoft.com/office/drawing/2014/main" id="{F3AD53E0-72D3-3BB3-E678-36E96E64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74" y="56842"/>
            <a:ext cx="7715304" cy="1143000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Como Inicia una adicción.</a:t>
            </a:r>
          </a:p>
        </p:txBody>
      </p: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3A0AE17B-311F-3749-288D-3674AD26FB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FB4DFF-7614-8FC3-F48B-10AC8D88FCA2}"/>
              </a:ext>
            </a:extLst>
          </p:cNvPr>
          <p:cNvSpPr txBox="1"/>
          <p:nvPr/>
        </p:nvSpPr>
        <p:spPr>
          <a:xfrm>
            <a:off x="79375" y="1295400"/>
            <a:ext cx="8988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A nivel conductual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El inicio suele seguir este patrón: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Curiosidad o exposición inicial.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Repetición por alivio o placer, como reducir estrés, ansiedad, aburrimiento o mejorar el ánimo.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Formación de hábito: se repite sin pensar.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Búsqueda compulsiva: la persona prioriza la sustancia o conducta sobre otras responsabilidades.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Pérdida de control: no logra reducir o detener el consumo a pesar de querer hacerlo.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27633F-F7EE-7BD1-4A49-C07F93F52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3429000"/>
            <a:ext cx="2011791" cy="1324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42E945-3E16-9220-9579-538D1029E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3412328"/>
            <a:ext cx="2011792" cy="132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C2E8FB-21D8-0095-D608-3AB1A74A13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428999"/>
            <a:ext cx="1671962" cy="13243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F89830-5D43-6577-5312-61DDFA0AD4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200" y="4946228"/>
            <a:ext cx="1930400" cy="13242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B5F0F5-83CD-1D5A-EAB6-45D55ED96F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301" y="4933960"/>
            <a:ext cx="2160891" cy="132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5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05C8F-D4B3-A95B-EBC4-F1957D9B8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8FB94C72-0EEF-577F-C8CB-ADD3A566B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A95642-A153-11E1-907E-B486EFE23E7C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CD7953B-5AB9-FFC4-6D19-2BF96F320E62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7 Título">
            <a:extLst>
              <a:ext uri="{FF2B5EF4-FFF2-40B4-BE49-F238E27FC236}">
                <a16:creationId xmlns:a16="http://schemas.microsoft.com/office/drawing/2014/main" id="{92F858E6-5136-4F45-7F6B-CD328F53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74" y="56842"/>
            <a:ext cx="7715304" cy="1143000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Como afectan las adicciones al cerebro.</a:t>
            </a:r>
          </a:p>
        </p:txBody>
      </p: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EEB57B0E-FA9E-E624-8960-4BF3B38030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674054-D57A-7BA6-29C3-159BA1E47F63}"/>
              </a:ext>
            </a:extLst>
          </p:cNvPr>
          <p:cNvSpPr txBox="1"/>
          <p:nvPr/>
        </p:nvSpPr>
        <p:spPr>
          <a:xfrm>
            <a:off x="79375" y="1219200"/>
            <a:ext cx="89884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Afectan diferentes áreas: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Sistema dopaminérgico (circuito de recompensa)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Reduce la producción natural de dopamina.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Disminuye la sensibilidad de los receptores.</a:t>
            </a:r>
          </a:p>
          <a:p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 Resultado: menos motivación, anhedonia (incapacidad de sentir placer), aumento de compulsión.</a:t>
            </a:r>
          </a:p>
          <a:p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2. Corteza prefrontal (control de impulsos)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Disminuye la capacidad de decidir racionalmente.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Se afecta el juicio, la planificación y el autocontrol.</a:t>
            </a:r>
          </a:p>
          <a:p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3. Amígdala (emociones y estrés)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Incremento de ansiedad e irritabilidad.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El cuerpo entra en un estado de estrés crónico.</a:t>
            </a:r>
          </a:p>
          <a:p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4. Hipocampo (memoria)</a:t>
            </a:r>
          </a:p>
          <a:p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La persona asocia entornos o emociones con el consumo → gatillos o “</a:t>
            </a:r>
            <a:r>
              <a:rPr lang="es-ES" sz="1100" dirty="0" err="1">
                <a:latin typeface="Arial" panose="020B0604020202020204" pitchFamily="34" charset="0"/>
                <a:cs typeface="Arial" panose="020B0604020202020204" pitchFamily="34" charset="0"/>
              </a:rPr>
              <a:t>triggers</a:t>
            </a:r>
            <a:r>
              <a:rPr lang="es-ES" sz="11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F5BBDC-CB71-A70F-E459-24AAED808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3" y="4267202"/>
            <a:ext cx="6745557" cy="233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E02DA-BC6D-3DFE-BE60-E9B3DA335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logo&#10;&#10;AI-generated content may be incorrect.">
            <a:extLst>
              <a:ext uri="{FF2B5EF4-FFF2-40B4-BE49-F238E27FC236}">
                <a16:creationId xmlns:a16="http://schemas.microsoft.com/office/drawing/2014/main" id="{16326D3C-14D0-7465-B1CF-5626EFE4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74" y="56842"/>
            <a:ext cx="784219" cy="10456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B64502-04F4-0C4B-ED23-D7A0A6C6EF5B}"/>
              </a:ext>
            </a:extLst>
          </p:cNvPr>
          <p:cNvCxnSpPr>
            <a:cxnSpLocks/>
          </p:cNvCxnSpPr>
          <p:nvPr/>
        </p:nvCxnSpPr>
        <p:spPr>
          <a:xfrm>
            <a:off x="203200" y="1217242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07C24B0-BECA-0FCF-D676-9B4085A82DB3}"/>
              </a:ext>
            </a:extLst>
          </p:cNvPr>
          <p:cNvCxnSpPr>
            <a:cxnSpLocks/>
          </p:cNvCxnSpPr>
          <p:nvPr/>
        </p:nvCxnSpPr>
        <p:spPr>
          <a:xfrm>
            <a:off x="340662" y="6705600"/>
            <a:ext cx="8647763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7 Título">
            <a:extLst>
              <a:ext uri="{FF2B5EF4-FFF2-40B4-BE49-F238E27FC236}">
                <a16:creationId xmlns:a16="http://schemas.microsoft.com/office/drawing/2014/main" id="{3989E64B-9C4D-FB9C-5BC2-7A0F963A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74" y="56842"/>
            <a:ext cx="7715304" cy="1143000"/>
          </a:xfrm>
        </p:spPr>
        <p:txBody>
          <a:bodyPr>
            <a:normAutofit/>
          </a:bodyPr>
          <a:lstStyle/>
          <a:p>
            <a:pPr algn="l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Edad promedio y factores en la que se desarrolla una adicción.</a:t>
            </a:r>
          </a:p>
        </p:txBody>
      </p:sp>
      <p:sp>
        <p:nvSpPr>
          <p:cNvPr id="2050" name="AutoShape 2" descr="Inteligencia emocional - Qué es, características y ventajas">
            <a:extLst>
              <a:ext uri="{FF2B5EF4-FFF2-40B4-BE49-F238E27FC236}">
                <a16:creationId xmlns:a16="http://schemas.microsoft.com/office/drawing/2014/main" id="{45D783AE-DE35-A7CE-2517-CE320C4E29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ED41B-09AD-3EDB-A5DB-531F1A5C5996}"/>
              </a:ext>
            </a:extLst>
          </p:cNvPr>
          <p:cNvSpPr txBox="1"/>
          <p:nvPr/>
        </p:nvSpPr>
        <p:spPr>
          <a:xfrm>
            <a:off x="79375" y="1219200"/>
            <a:ext cx="89884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Aunque puede aparecer a cualquier edad, los estudios muestran que:</a:t>
            </a:r>
          </a:p>
          <a:p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mayoría de las adicciones comienzan durante la adolescencia y la adultez temprana (entre 12 y 25 años).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El cerebro no termina de madurar hasta alrededor de los 25 años, especialmente la corteza prefrontal, lo que deja a los jóvenes más vulnerables al desarrollo de hábitos compulsivos.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Entre más temprano es el consumo, mayor es el riesgo de desarrollar una adicción crónica.</a:t>
            </a:r>
          </a:p>
          <a:p>
            <a:pPr marL="228600" indent="-228600">
              <a:buFont typeface="+mj-lt"/>
              <a:buAutoNum type="arabicPeriod"/>
            </a:pP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Los principales factores de riesgo incluyen:</a:t>
            </a:r>
          </a:p>
          <a:p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Genética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Salud mental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Edad temprana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Ambiente familiar y social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Estrés, trauma y baja regulación emocional</a:t>
            </a:r>
          </a:p>
          <a:p>
            <a:pPr marL="228600" indent="-228600">
              <a:buFont typeface="+mj-lt"/>
              <a:buAutoNum type="arabicPeriod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Sustancias o conductas altamente adictivas</a:t>
            </a:r>
          </a:p>
          <a:p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 adicción aparece cuando varios de estos se combinan.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400C40-5015-1A2B-11FA-CFCCD11186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512"/>
          <a:stretch>
            <a:fillRect/>
          </a:stretch>
        </p:blipFill>
        <p:spPr>
          <a:xfrm>
            <a:off x="-12193" y="4512409"/>
            <a:ext cx="4110971" cy="21169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071A60-9910-BE54-480E-599C5631B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2590808"/>
            <a:ext cx="3288792" cy="402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379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3443</TotalTime>
  <Words>685</Words>
  <Application>Microsoft Office PowerPoint</Application>
  <PresentationFormat>On-screen Show (4:3)</PresentationFormat>
  <Paragraphs>101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Tema de Office</vt:lpstr>
      <vt:lpstr>PowerPoint Presentation</vt:lpstr>
      <vt:lpstr>Que son las adicciones?</vt:lpstr>
      <vt:lpstr>Tipos de adicciones.</vt:lpstr>
      <vt:lpstr>Como Inicia una adicción.</vt:lpstr>
      <vt:lpstr>Como Inicia una adicción.</vt:lpstr>
      <vt:lpstr>Como afectan las adicciones al cerebro.</vt:lpstr>
      <vt:lpstr>Edad promedio y factores en la que se desarrolla una adicción.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EGUIA</dc:creator>
  <cp:lastModifiedBy>Andres Eguia</cp:lastModifiedBy>
  <cp:revision>226</cp:revision>
  <dcterms:created xsi:type="dcterms:W3CDTF">2025-06-16T01:37:38Z</dcterms:created>
  <dcterms:modified xsi:type="dcterms:W3CDTF">2026-03-09T19:00:38Z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a46355-4d07-4939-a6f8-8ba816b56327_Enabled">
    <vt:lpwstr>true</vt:lpwstr>
  </property>
  <property fmtid="{D5CDD505-2E9C-101B-9397-08002B2CF9AE}" pid="3" name="MSIP_Label_82a46355-4d07-4939-a6f8-8ba816b56327_SetDate">
    <vt:lpwstr>2025-06-16T21:42:47Z</vt:lpwstr>
  </property>
  <property fmtid="{D5CDD505-2E9C-101B-9397-08002B2CF9AE}" pid="4" name="MSIP_Label_82a46355-4d07-4939-a6f8-8ba816b56327_Method">
    <vt:lpwstr>Standard</vt:lpwstr>
  </property>
  <property fmtid="{D5CDD505-2E9C-101B-9397-08002B2CF9AE}" pid="5" name="MSIP_Label_82a46355-4d07-4939-a6f8-8ba816b56327_Name">
    <vt:lpwstr>Internal Use Only</vt:lpwstr>
  </property>
  <property fmtid="{D5CDD505-2E9C-101B-9397-08002B2CF9AE}" pid="6" name="MSIP_Label_82a46355-4d07-4939-a6f8-8ba816b56327_SiteId">
    <vt:lpwstr>c9f9d6eb-ac24-4f8d-ba12-8aca79668852</vt:lpwstr>
  </property>
  <property fmtid="{D5CDD505-2E9C-101B-9397-08002B2CF9AE}" pid="7" name="MSIP_Label_82a46355-4d07-4939-a6f8-8ba816b56327_ActionId">
    <vt:lpwstr>579b8c89-713c-4369-ba3a-50c59e082dc4</vt:lpwstr>
  </property>
  <property fmtid="{D5CDD505-2E9C-101B-9397-08002B2CF9AE}" pid="8" name="MSIP_Label_82a46355-4d07-4939-a6f8-8ba816b56327_ContentBits">
    <vt:lpwstr>0</vt:lpwstr>
  </property>
  <property fmtid="{D5CDD505-2E9C-101B-9397-08002B2CF9AE}" pid="9" name="MSIP_Label_82a46355-4d07-4939-a6f8-8ba816b56327_Tag">
    <vt:lpwstr>10, 3, 0, 1</vt:lpwstr>
  </property>
</Properties>
</file>