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72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4" Type="http://schemas.openxmlformats.org/officeDocument/2006/relationships/image" Target="../media/image2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4" Type="http://schemas.openxmlformats.org/officeDocument/2006/relationships/image" Target="../media/image2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EEC2A7-3C3E-4A6C-B7C1-737C7379F4AF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596AB4D2-0311-493B-8570-CBBD222DF4F2}">
      <dgm:prSet/>
      <dgm:spPr/>
      <dgm:t>
        <a:bodyPr/>
        <a:lstStyle/>
        <a:p>
          <a:pPr>
            <a:defRPr cap="all"/>
          </a:pPr>
          <a:r>
            <a:rPr lang="en-US"/>
            <a:t>Importancia en la comunicación efectiva</a:t>
          </a:r>
        </a:p>
      </dgm:t>
    </dgm:pt>
    <dgm:pt modelId="{15B8FAE7-679D-4DE5-ADBC-0B3296C0A6F8}" type="parTrans" cxnId="{C00D68CA-7D05-402E-B8F0-D3619742AD8B}">
      <dgm:prSet/>
      <dgm:spPr/>
      <dgm:t>
        <a:bodyPr/>
        <a:lstStyle/>
        <a:p>
          <a:endParaRPr lang="en-US"/>
        </a:p>
      </dgm:t>
    </dgm:pt>
    <dgm:pt modelId="{09ABC0B5-65F3-46A2-AAD4-A0EE2BD16277}" type="sibTrans" cxnId="{C00D68CA-7D05-402E-B8F0-D3619742AD8B}">
      <dgm:prSet/>
      <dgm:spPr/>
      <dgm:t>
        <a:bodyPr/>
        <a:lstStyle/>
        <a:p>
          <a:endParaRPr lang="en-US"/>
        </a:p>
      </dgm:t>
    </dgm:pt>
    <dgm:pt modelId="{C8A8310F-0466-46FD-8793-9B68E3032147}">
      <dgm:prSet/>
      <dgm:spPr/>
      <dgm:t>
        <a:bodyPr/>
        <a:lstStyle/>
        <a:p>
          <a:pPr>
            <a:defRPr cap="all"/>
          </a:pPr>
          <a:r>
            <a:rPr lang="en-US"/>
            <a:t>Nombre:</a:t>
          </a:r>
        </a:p>
      </dgm:t>
    </dgm:pt>
    <dgm:pt modelId="{8F637932-6E68-45E2-960B-1FA101DF41C4}" type="parTrans" cxnId="{D5EF463F-B9D3-463C-AE31-E60D770D2E00}">
      <dgm:prSet/>
      <dgm:spPr/>
      <dgm:t>
        <a:bodyPr/>
        <a:lstStyle/>
        <a:p>
          <a:endParaRPr lang="en-US"/>
        </a:p>
      </dgm:t>
    </dgm:pt>
    <dgm:pt modelId="{E2B6443B-EA48-49D7-B2E3-964980F48569}" type="sibTrans" cxnId="{D5EF463F-B9D3-463C-AE31-E60D770D2E00}">
      <dgm:prSet/>
      <dgm:spPr/>
      <dgm:t>
        <a:bodyPr/>
        <a:lstStyle/>
        <a:p>
          <a:endParaRPr lang="en-US"/>
        </a:p>
      </dgm:t>
    </dgm:pt>
    <dgm:pt modelId="{BDCA02C6-0695-434D-8F73-BE286D7263E0}">
      <dgm:prSet/>
      <dgm:spPr/>
      <dgm:t>
        <a:bodyPr/>
        <a:lstStyle/>
        <a:p>
          <a:pPr>
            <a:defRPr cap="all"/>
          </a:pPr>
          <a:r>
            <a:rPr lang="en-US"/>
            <a:t>Materia:</a:t>
          </a:r>
        </a:p>
      </dgm:t>
    </dgm:pt>
    <dgm:pt modelId="{F58D8507-9001-4FD1-86D5-4BBB819E34EC}" type="parTrans" cxnId="{4C654F76-80F3-4BE7-9F11-E75B6E3FADBC}">
      <dgm:prSet/>
      <dgm:spPr/>
      <dgm:t>
        <a:bodyPr/>
        <a:lstStyle/>
        <a:p>
          <a:endParaRPr lang="en-US"/>
        </a:p>
      </dgm:t>
    </dgm:pt>
    <dgm:pt modelId="{3AC78953-51F0-4961-A09E-315515D8B160}" type="sibTrans" cxnId="{4C654F76-80F3-4BE7-9F11-E75B6E3FADBC}">
      <dgm:prSet/>
      <dgm:spPr/>
      <dgm:t>
        <a:bodyPr/>
        <a:lstStyle/>
        <a:p>
          <a:endParaRPr lang="en-US"/>
        </a:p>
      </dgm:t>
    </dgm:pt>
    <dgm:pt modelId="{99CC13EB-25A1-4D12-BA70-96FE4B5333A1}">
      <dgm:prSet/>
      <dgm:spPr/>
      <dgm:t>
        <a:bodyPr/>
        <a:lstStyle/>
        <a:p>
          <a:pPr>
            <a:defRPr cap="all"/>
          </a:pPr>
          <a:r>
            <a:rPr lang="en-US"/>
            <a:t>Profesor:</a:t>
          </a:r>
        </a:p>
      </dgm:t>
    </dgm:pt>
    <dgm:pt modelId="{9D840667-358F-4EAD-AEAF-E692B217E675}" type="parTrans" cxnId="{FDB1ABF8-3F49-40CA-BBFA-9E592BFCEB74}">
      <dgm:prSet/>
      <dgm:spPr/>
      <dgm:t>
        <a:bodyPr/>
        <a:lstStyle/>
        <a:p>
          <a:endParaRPr lang="en-US"/>
        </a:p>
      </dgm:t>
    </dgm:pt>
    <dgm:pt modelId="{8BD313F6-C81F-40FF-B8D4-D19B1FA5AE3B}" type="sibTrans" cxnId="{FDB1ABF8-3F49-40CA-BBFA-9E592BFCEB74}">
      <dgm:prSet/>
      <dgm:spPr/>
      <dgm:t>
        <a:bodyPr/>
        <a:lstStyle/>
        <a:p>
          <a:endParaRPr lang="en-US"/>
        </a:p>
      </dgm:t>
    </dgm:pt>
    <dgm:pt modelId="{DDE5365D-D9B0-4BE1-95A7-4F2F7ECCD5C8}">
      <dgm:prSet/>
      <dgm:spPr/>
      <dgm:t>
        <a:bodyPr/>
        <a:lstStyle/>
        <a:p>
          <a:pPr>
            <a:defRPr cap="all"/>
          </a:pPr>
          <a:r>
            <a:rPr lang="en-US"/>
            <a:t>Fecha:</a:t>
          </a:r>
        </a:p>
      </dgm:t>
    </dgm:pt>
    <dgm:pt modelId="{71E8D175-93B8-4F7D-BE5D-B06A47B198E3}" type="parTrans" cxnId="{3169BFF0-FF3C-41ED-A2F0-893F9510F620}">
      <dgm:prSet/>
      <dgm:spPr/>
      <dgm:t>
        <a:bodyPr/>
        <a:lstStyle/>
        <a:p>
          <a:endParaRPr lang="en-US"/>
        </a:p>
      </dgm:t>
    </dgm:pt>
    <dgm:pt modelId="{4E90AF4D-D1AE-4BD4-B9F1-93815A1EF264}" type="sibTrans" cxnId="{3169BFF0-FF3C-41ED-A2F0-893F9510F620}">
      <dgm:prSet/>
      <dgm:spPr/>
      <dgm:t>
        <a:bodyPr/>
        <a:lstStyle/>
        <a:p>
          <a:endParaRPr lang="en-US"/>
        </a:p>
      </dgm:t>
    </dgm:pt>
    <dgm:pt modelId="{FC52996E-1467-4AD8-AB66-F1AEE0DFE6CE}" type="pres">
      <dgm:prSet presAssocID="{D3EEC2A7-3C3E-4A6C-B7C1-737C7379F4AF}" presName="root" presStyleCnt="0">
        <dgm:presLayoutVars>
          <dgm:dir/>
          <dgm:resizeHandles val="exact"/>
        </dgm:presLayoutVars>
      </dgm:prSet>
      <dgm:spPr/>
    </dgm:pt>
    <dgm:pt modelId="{8A7F060F-35CE-4949-85D9-1F6C1F29392E}" type="pres">
      <dgm:prSet presAssocID="{596AB4D2-0311-493B-8570-CBBD222DF4F2}" presName="compNode" presStyleCnt="0"/>
      <dgm:spPr/>
    </dgm:pt>
    <dgm:pt modelId="{174C10A0-D92C-450D-9E65-835EE0326627}" type="pres">
      <dgm:prSet presAssocID="{596AB4D2-0311-493B-8570-CBBD222DF4F2}" presName="iconBgRect" presStyleLbl="bgShp" presStyleIdx="0" presStyleCnt="5"/>
      <dgm:spPr/>
    </dgm:pt>
    <dgm:pt modelId="{3142B9E0-48C7-440E-A228-0BF89F777F19}" type="pres">
      <dgm:prSet presAssocID="{596AB4D2-0311-493B-8570-CBBD222DF4F2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eo"/>
        </a:ext>
      </dgm:extLst>
    </dgm:pt>
    <dgm:pt modelId="{9F983A44-EA50-4354-AE1A-4B2218C7527D}" type="pres">
      <dgm:prSet presAssocID="{596AB4D2-0311-493B-8570-CBBD222DF4F2}" presName="spaceRect" presStyleCnt="0"/>
      <dgm:spPr/>
    </dgm:pt>
    <dgm:pt modelId="{EA115C04-36E0-4FC2-8CA3-334DAC2E28DA}" type="pres">
      <dgm:prSet presAssocID="{596AB4D2-0311-493B-8570-CBBD222DF4F2}" presName="textRect" presStyleLbl="revTx" presStyleIdx="0" presStyleCnt="5">
        <dgm:presLayoutVars>
          <dgm:chMax val="1"/>
          <dgm:chPref val="1"/>
        </dgm:presLayoutVars>
      </dgm:prSet>
      <dgm:spPr/>
    </dgm:pt>
    <dgm:pt modelId="{8B628223-923D-48C2-8A0B-4A202BCF907B}" type="pres">
      <dgm:prSet presAssocID="{09ABC0B5-65F3-46A2-AAD4-A0EE2BD16277}" presName="sibTrans" presStyleCnt="0"/>
      <dgm:spPr/>
    </dgm:pt>
    <dgm:pt modelId="{F9562CEC-0E57-4EBE-B027-7D62FA3B6E67}" type="pres">
      <dgm:prSet presAssocID="{C8A8310F-0466-46FD-8793-9B68E3032147}" presName="compNode" presStyleCnt="0"/>
      <dgm:spPr/>
    </dgm:pt>
    <dgm:pt modelId="{0ADDE7B3-56E4-49D0-A2CA-DE13CEEBAADA}" type="pres">
      <dgm:prSet presAssocID="{C8A8310F-0466-46FD-8793-9B68E3032147}" presName="iconBgRect" presStyleLbl="bgShp" presStyleIdx="1" presStyleCnt="5"/>
      <dgm:spPr/>
    </dgm:pt>
    <dgm:pt modelId="{CB851789-3ADC-4252-AECB-F4315B1AEBB4}" type="pres">
      <dgm:prSet presAssocID="{C8A8310F-0466-46FD-8793-9B68E3032147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ápiz"/>
        </a:ext>
      </dgm:extLst>
    </dgm:pt>
    <dgm:pt modelId="{A1022163-8CA2-4F1B-9C9C-592A9A79459B}" type="pres">
      <dgm:prSet presAssocID="{C8A8310F-0466-46FD-8793-9B68E3032147}" presName="spaceRect" presStyleCnt="0"/>
      <dgm:spPr/>
    </dgm:pt>
    <dgm:pt modelId="{AE2068E7-A072-4CFD-ACC2-BB5E60FE1747}" type="pres">
      <dgm:prSet presAssocID="{C8A8310F-0466-46FD-8793-9B68E3032147}" presName="textRect" presStyleLbl="revTx" presStyleIdx="1" presStyleCnt="5">
        <dgm:presLayoutVars>
          <dgm:chMax val="1"/>
          <dgm:chPref val="1"/>
        </dgm:presLayoutVars>
      </dgm:prSet>
      <dgm:spPr/>
    </dgm:pt>
    <dgm:pt modelId="{8898CDFA-E3AF-4C3D-9F19-A5AC04228F2F}" type="pres">
      <dgm:prSet presAssocID="{E2B6443B-EA48-49D7-B2E3-964980F48569}" presName="sibTrans" presStyleCnt="0"/>
      <dgm:spPr/>
    </dgm:pt>
    <dgm:pt modelId="{3BBDCC3D-ECF5-424A-8677-E5C7095ADE76}" type="pres">
      <dgm:prSet presAssocID="{BDCA02C6-0695-434D-8F73-BE286D7263E0}" presName="compNode" presStyleCnt="0"/>
      <dgm:spPr/>
    </dgm:pt>
    <dgm:pt modelId="{7FA43130-50DA-4993-93E5-69A7FB5E7B8F}" type="pres">
      <dgm:prSet presAssocID="{BDCA02C6-0695-434D-8F73-BE286D7263E0}" presName="iconBgRect" presStyleLbl="bgShp" presStyleIdx="2" presStyleCnt="5"/>
      <dgm:spPr/>
    </dgm:pt>
    <dgm:pt modelId="{FE0BEBAE-5A81-4020-8087-DC3BC0A42FE2}" type="pres">
      <dgm:prSet presAssocID="{BDCA02C6-0695-434D-8F73-BE286D7263E0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aso de precipitado"/>
        </a:ext>
      </dgm:extLst>
    </dgm:pt>
    <dgm:pt modelId="{EDD2EA5D-01A7-4065-A695-4435EFF7CBE0}" type="pres">
      <dgm:prSet presAssocID="{BDCA02C6-0695-434D-8F73-BE286D7263E0}" presName="spaceRect" presStyleCnt="0"/>
      <dgm:spPr/>
    </dgm:pt>
    <dgm:pt modelId="{49532BDF-E036-427E-B95B-293FAAEA125F}" type="pres">
      <dgm:prSet presAssocID="{BDCA02C6-0695-434D-8F73-BE286D7263E0}" presName="textRect" presStyleLbl="revTx" presStyleIdx="2" presStyleCnt="5">
        <dgm:presLayoutVars>
          <dgm:chMax val="1"/>
          <dgm:chPref val="1"/>
        </dgm:presLayoutVars>
      </dgm:prSet>
      <dgm:spPr/>
    </dgm:pt>
    <dgm:pt modelId="{C2520C2C-DF4B-4E47-B5CF-F4D3237218A4}" type="pres">
      <dgm:prSet presAssocID="{3AC78953-51F0-4961-A09E-315515D8B160}" presName="sibTrans" presStyleCnt="0"/>
      <dgm:spPr/>
    </dgm:pt>
    <dgm:pt modelId="{FF331880-1C11-47EC-B562-0B3A82C946CC}" type="pres">
      <dgm:prSet presAssocID="{99CC13EB-25A1-4D12-BA70-96FE4B5333A1}" presName="compNode" presStyleCnt="0"/>
      <dgm:spPr/>
    </dgm:pt>
    <dgm:pt modelId="{9B05F471-A4ED-4006-8BDC-7541D210E211}" type="pres">
      <dgm:prSet presAssocID="{99CC13EB-25A1-4D12-BA70-96FE4B5333A1}" presName="iconBgRect" presStyleLbl="bgShp" presStyleIdx="3" presStyleCnt="5"/>
      <dgm:spPr/>
    </dgm:pt>
    <dgm:pt modelId="{16D6D98B-1022-4C48-AF84-2BDCE65A3867}" type="pres">
      <dgm:prSet presAssocID="{99CC13EB-25A1-4D12-BA70-96FE4B5333A1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fesor"/>
        </a:ext>
      </dgm:extLst>
    </dgm:pt>
    <dgm:pt modelId="{9D0E36BE-3A3C-456D-8129-4A1D871E4B8B}" type="pres">
      <dgm:prSet presAssocID="{99CC13EB-25A1-4D12-BA70-96FE4B5333A1}" presName="spaceRect" presStyleCnt="0"/>
      <dgm:spPr/>
    </dgm:pt>
    <dgm:pt modelId="{30E903DE-7A22-4699-BDB5-3D8F3E5BE74C}" type="pres">
      <dgm:prSet presAssocID="{99CC13EB-25A1-4D12-BA70-96FE4B5333A1}" presName="textRect" presStyleLbl="revTx" presStyleIdx="3" presStyleCnt="5">
        <dgm:presLayoutVars>
          <dgm:chMax val="1"/>
          <dgm:chPref val="1"/>
        </dgm:presLayoutVars>
      </dgm:prSet>
      <dgm:spPr/>
    </dgm:pt>
    <dgm:pt modelId="{2FB3FB18-79F5-4B0A-A4A8-64F5183C3B34}" type="pres">
      <dgm:prSet presAssocID="{8BD313F6-C81F-40FF-B8D4-D19B1FA5AE3B}" presName="sibTrans" presStyleCnt="0"/>
      <dgm:spPr/>
    </dgm:pt>
    <dgm:pt modelId="{35590217-1406-463D-98F7-231431B434ED}" type="pres">
      <dgm:prSet presAssocID="{DDE5365D-D9B0-4BE1-95A7-4F2F7ECCD5C8}" presName="compNode" presStyleCnt="0"/>
      <dgm:spPr/>
    </dgm:pt>
    <dgm:pt modelId="{CF98F329-807C-466A-979D-5FEDB1EE0238}" type="pres">
      <dgm:prSet presAssocID="{DDE5365D-D9B0-4BE1-95A7-4F2F7ECCD5C8}" presName="iconBgRect" presStyleLbl="bgShp" presStyleIdx="4" presStyleCnt="5"/>
      <dgm:spPr/>
    </dgm:pt>
    <dgm:pt modelId="{A5EE3A09-3386-40DE-8BDD-3682BADE0089}" type="pres">
      <dgm:prSet presAssocID="{DDE5365D-D9B0-4BE1-95A7-4F2F7ECCD5C8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D514A525-5E65-4CEA-96F6-FE1A83813E09}" type="pres">
      <dgm:prSet presAssocID="{DDE5365D-D9B0-4BE1-95A7-4F2F7ECCD5C8}" presName="spaceRect" presStyleCnt="0"/>
      <dgm:spPr/>
    </dgm:pt>
    <dgm:pt modelId="{64640062-45C1-442D-9B89-1EC210FF1C7F}" type="pres">
      <dgm:prSet presAssocID="{DDE5365D-D9B0-4BE1-95A7-4F2F7ECCD5C8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16F77C37-1A4E-4FA6-9187-332FB2D29416}" type="presOf" srcId="{596AB4D2-0311-493B-8570-CBBD222DF4F2}" destId="{EA115C04-36E0-4FC2-8CA3-334DAC2E28DA}" srcOrd="0" destOrd="0" presId="urn:microsoft.com/office/officeart/2018/5/layout/IconCircleLabelList"/>
    <dgm:cxn modelId="{D5EF463F-B9D3-463C-AE31-E60D770D2E00}" srcId="{D3EEC2A7-3C3E-4A6C-B7C1-737C7379F4AF}" destId="{C8A8310F-0466-46FD-8793-9B68E3032147}" srcOrd="1" destOrd="0" parTransId="{8F637932-6E68-45E2-960B-1FA101DF41C4}" sibTransId="{E2B6443B-EA48-49D7-B2E3-964980F48569}"/>
    <dgm:cxn modelId="{321CC46E-252D-4FC9-964B-EE6BE58FBD24}" type="presOf" srcId="{DDE5365D-D9B0-4BE1-95A7-4F2F7ECCD5C8}" destId="{64640062-45C1-442D-9B89-1EC210FF1C7F}" srcOrd="0" destOrd="0" presId="urn:microsoft.com/office/officeart/2018/5/layout/IconCircleLabelList"/>
    <dgm:cxn modelId="{4C654F76-80F3-4BE7-9F11-E75B6E3FADBC}" srcId="{D3EEC2A7-3C3E-4A6C-B7C1-737C7379F4AF}" destId="{BDCA02C6-0695-434D-8F73-BE286D7263E0}" srcOrd="2" destOrd="0" parTransId="{F58D8507-9001-4FD1-86D5-4BBB819E34EC}" sibTransId="{3AC78953-51F0-4961-A09E-315515D8B160}"/>
    <dgm:cxn modelId="{82A1E07E-7167-4250-B7FC-6C12C31DB8B4}" type="presOf" srcId="{BDCA02C6-0695-434D-8F73-BE286D7263E0}" destId="{49532BDF-E036-427E-B95B-293FAAEA125F}" srcOrd="0" destOrd="0" presId="urn:microsoft.com/office/officeart/2018/5/layout/IconCircleLabelList"/>
    <dgm:cxn modelId="{9A169AB2-D58F-4281-B67F-DA94602C405E}" type="presOf" srcId="{99CC13EB-25A1-4D12-BA70-96FE4B5333A1}" destId="{30E903DE-7A22-4699-BDB5-3D8F3E5BE74C}" srcOrd="0" destOrd="0" presId="urn:microsoft.com/office/officeart/2018/5/layout/IconCircleLabelList"/>
    <dgm:cxn modelId="{8567AEBC-D037-4AC0-8EDA-7788EAF8800C}" type="presOf" srcId="{D3EEC2A7-3C3E-4A6C-B7C1-737C7379F4AF}" destId="{FC52996E-1467-4AD8-AB66-F1AEE0DFE6CE}" srcOrd="0" destOrd="0" presId="urn:microsoft.com/office/officeart/2018/5/layout/IconCircleLabelList"/>
    <dgm:cxn modelId="{C00D68CA-7D05-402E-B8F0-D3619742AD8B}" srcId="{D3EEC2A7-3C3E-4A6C-B7C1-737C7379F4AF}" destId="{596AB4D2-0311-493B-8570-CBBD222DF4F2}" srcOrd="0" destOrd="0" parTransId="{15B8FAE7-679D-4DE5-ADBC-0B3296C0A6F8}" sibTransId="{09ABC0B5-65F3-46A2-AAD4-A0EE2BD16277}"/>
    <dgm:cxn modelId="{D0CF47E3-B14A-4F31-8728-63321C8C7B56}" type="presOf" srcId="{C8A8310F-0466-46FD-8793-9B68E3032147}" destId="{AE2068E7-A072-4CFD-ACC2-BB5E60FE1747}" srcOrd="0" destOrd="0" presId="urn:microsoft.com/office/officeart/2018/5/layout/IconCircleLabelList"/>
    <dgm:cxn modelId="{3169BFF0-FF3C-41ED-A2F0-893F9510F620}" srcId="{D3EEC2A7-3C3E-4A6C-B7C1-737C7379F4AF}" destId="{DDE5365D-D9B0-4BE1-95A7-4F2F7ECCD5C8}" srcOrd="4" destOrd="0" parTransId="{71E8D175-93B8-4F7D-BE5D-B06A47B198E3}" sibTransId="{4E90AF4D-D1AE-4BD4-B9F1-93815A1EF264}"/>
    <dgm:cxn modelId="{FDB1ABF8-3F49-40CA-BBFA-9E592BFCEB74}" srcId="{D3EEC2A7-3C3E-4A6C-B7C1-737C7379F4AF}" destId="{99CC13EB-25A1-4D12-BA70-96FE4B5333A1}" srcOrd="3" destOrd="0" parTransId="{9D840667-358F-4EAD-AEAF-E692B217E675}" sibTransId="{8BD313F6-C81F-40FF-B8D4-D19B1FA5AE3B}"/>
    <dgm:cxn modelId="{34330ACE-1E8F-48DD-9123-A7208790BEDA}" type="presParOf" srcId="{FC52996E-1467-4AD8-AB66-F1AEE0DFE6CE}" destId="{8A7F060F-35CE-4949-85D9-1F6C1F29392E}" srcOrd="0" destOrd="0" presId="urn:microsoft.com/office/officeart/2018/5/layout/IconCircleLabelList"/>
    <dgm:cxn modelId="{DAA21A50-6187-4F22-95A8-FC6F019A5998}" type="presParOf" srcId="{8A7F060F-35CE-4949-85D9-1F6C1F29392E}" destId="{174C10A0-D92C-450D-9E65-835EE0326627}" srcOrd="0" destOrd="0" presId="urn:microsoft.com/office/officeart/2018/5/layout/IconCircleLabelList"/>
    <dgm:cxn modelId="{8C1882CD-639A-47E4-96DB-2CFCA98F5B22}" type="presParOf" srcId="{8A7F060F-35CE-4949-85D9-1F6C1F29392E}" destId="{3142B9E0-48C7-440E-A228-0BF89F777F19}" srcOrd="1" destOrd="0" presId="urn:microsoft.com/office/officeart/2018/5/layout/IconCircleLabelList"/>
    <dgm:cxn modelId="{3B3BC070-D904-435E-B6A2-C42994EAFFBA}" type="presParOf" srcId="{8A7F060F-35CE-4949-85D9-1F6C1F29392E}" destId="{9F983A44-EA50-4354-AE1A-4B2218C7527D}" srcOrd="2" destOrd="0" presId="urn:microsoft.com/office/officeart/2018/5/layout/IconCircleLabelList"/>
    <dgm:cxn modelId="{D51BEEC8-F409-4BD8-9D9C-64ADC750A888}" type="presParOf" srcId="{8A7F060F-35CE-4949-85D9-1F6C1F29392E}" destId="{EA115C04-36E0-4FC2-8CA3-334DAC2E28DA}" srcOrd="3" destOrd="0" presId="urn:microsoft.com/office/officeart/2018/5/layout/IconCircleLabelList"/>
    <dgm:cxn modelId="{492EDAD5-669D-4964-BDB3-A723CEA7A6A6}" type="presParOf" srcId="{FC52996E-1467-4AD8-AB66-F1AEE0DFE6CE}" destId="{8B628223-923D-48C2-8A0B-4A202BCF907B}" srcOrd="1" destOrd="0" presId="urn:microsoft.com/office/officeart/2018/5/layout/IconCircleLabelList"/>
    <dgm:cxn modelId="{CC659315-4D62-4513-A5D1-8EF851C2F8E2}" type="presParOf" srcId="{FC52996E-1467-4AD8-AB66-F1AEE0DFE6CE}" destId="{F9562CEC-0E57-4EBE-B027-7D62FA3B6E67}" srcOrd="2" destOrd="0" presId="urn:microsoft.com/office/officeart/2018/5/layout/IconCircleLabelList"/>
    <dgm:cxn modelId="{9BAD4E26-04CA-4CAE-AC53-3CD1235C1063}" type="presParOf" srcId="{F9562CEC-0E57-4EBE-B027-7D62FA3B6E67}" destId="{0ADDE7B3-56E4-49D0-A2CA-DE13CEEBAADA}" srcOrd="0" destOrd="0" presId="urn:microsoft.com/office/officeart/2018/5/layout/IconCircleLabelList"/>
    <dgm:cxn modelId="{81F09AE3-8B84-45ED-9FAB-C58B53E15899}" type="presParOf" srcId="{F9562CEC-0E57-4EBE-B027-7D62FA3B6E67}" destId="{CB851789-3ADC-4252-AECB-F4315B1AEBB4}" srcOrd="1" destOrd="0" presId="urn:microsoft.com/office/officeart/2018/5/layout/IconCircleLabelList"/>
    <dgm:cxn modelId="{C646F09F-2D00-48C0-8954-8A46BF4467B7}" type="presParOf" srcId="{F9562CEC-0E57-4EBE-B027-7D62FA3B6E67}" destId="{A1022163-8CA2-4F1B-9C9C-592A9A79459B}" srcOrd="2" destOrd="0" presId="urn:microsoft.com/office/officeart/2018/5/layout/IconCircleLabelList"/>
    <dgm:cxn modelId="{75F084B2-D201-4190-BF46-26124F5BEB3B}" type="presParOf" srcId="{F9562CEC-0E57-4EBE-B027-7D62FA3B6E67}" destId="{AE2068E7-A072-4CFD-ACC2-BB5E60FE1747}" srcOrd="3" destOrd="0" presId="urn:microsoft.com/office/officeart/2018/5/layout/IconCircleLabelList"/>
    <dgm:cxn modelId="{67507E2E-912C-4687-9A62-50D63B77A6BD}" type="presParOf" srcId="{FC52996E-1467-4AD8-AB66-F1AEE0DFE6CE}" destId="{8898CDFA-E3AF-4C3D-9F19-A5AC04228F2F}" srcOrd="3" destOrd="0" presId="urn:microsoft.com/office/officeart/2018/5/layout/IconCircleLabelList"/>
    <dgm:cxn modelId="{04A7AAA5-3632-467C-B7B4-B552E528C756}" type="presParOf" srcId="{FC52996E-1467-4AD8-AB66-F1AEE0DFE6CE}" destId="{3BBDCC3D-ECF5-424A-8677-E5C7095ADE76}" srcOrd="4" destOrd="0" presId="urn:microsoft.com/office/officeart/2018/5/layout/IconCircleLabelList"/>
    <dgm:cxn modelId="{9391CC10-66B0-404F-8C97-045D586A54BE}" type="presParOf" srcId="{3BBDCC3D-ECF5-424A-8677-E5C7095ADE76}" destId="{7FA43130-50DA-4993-93E5-69A7FB5E7B8F}" srcOrd="0" destOrd="0" presId="urn:microsoft.com/office/officeart/2018/5/layout/IconCircleLabelList"/>
    <dgm:cxn modelId="{CC142ECA-AD90-4BF3-AB58-30E9F460DE45}" type="presParOf" srcId="{3BBDCC3D-ECF5-424A-8677-E5C7095ADE76}" destId="{FE0BEBAE-5A81-4020-8087-DC3BC0A42FE2}" srcOrd="1" destOrd="0" presId="urn:microsoft.com/office/officeart/2018/5/layout/IconCircleLabelList"/>
    <dgm:cxn modelId="{7BEA83E0-DA20-479B-9415-22E03A702C66}" type="presParOf" srcId="{3BBDCC3D-ECF5-424A-8677-E5C7095ADE76}" destId="{EDD2EA5D-01A7-4065-A695-4435EFF7CBE0}" srcOrd="2" destOrd="0" presId="urn:microsoft.com/office/officeart/2018/5/layout/IconCircleLabelList"/>
    <dgm:cxn modelId="{A56B0800-BBFB-4A09-A4CE-1E15B6FF0D42}" type="presParOf" srcId="{3BBDCC3D-ECF5-424A-8677-E5C7095ADE76}" destId="{49532BDF-E036-427E-B95B-293FAAEA125F}" srcOrd="3" destOrd="0" presId="urn:microsoft.com/office/officeart/2018/5/layout/IconCircleLabelList"/>
    <dgm:cxn modelId="{7D073B2F-5AED-465C-A659-6630B71F1D04}" type="presParOf" srcId="{FC52996E-1467-4AD8-AB66-F1AEE0DFE6CE}" destId="{C2520C2C-DF4B-4E47-B5CF-F4D3237218A4}" srcOrd="5" destOrd="0" presId="urn:microsoft.com/office/officeart/2018/5/layout/IconCircleLabelList"/>
    <dgm:cxn modelId="{C0C90EEB-2AF6-4599-BCB7-9DF09D856B8F}" type="presParOf" srcId="{FC52996E-1467-4AD8-AB66-F1AEE0DFE6CE}" destId="{FF331880-1C11-47EC-B562-0B3A82C946CC}" srcOrd="6" destOrd="0" presId="urn:microsoft.com/office/officeart/2018/5/layout/IconCircleLabelList"/>
    <dgm:cxn modelId="{139ADC40-F6F4-4F3A-A7F9-34E3DCE41F29}" type="presParOf" srcId="{FF331880-1C11-47EC-B562-0B3A82C946CC}" destId="{9B05F471-A4ED-4006-8BDC-7541D210E211}" srcOrd="0" destOrd="0" presId="urn:microsoft.com/office/officeart/2018/5/layout/IconCircleLabelList"/>
    <dgm:cxn modelId="{99E8FB8E-DEF1-4D7D-A202-1772B21E64E8}" type="presParOf" srcId="{FF331880-1C11-47EC-B562-0B3A82C946CC}" destId="{16D6D98B-1022-4C48-AF84-2BDCE65A3867}" srcOrd="1" destOrd="0" presId="urn:microsoft.com/office/officeart/2018/5/layout/IconCircleLabelList"/>
    <dgm:cxn modelId="{58E4EE24-CB8B-4DB5-9454-E045C31C8F0B}" type="presParOf" srcId="{FF331880-1C11-47EC-B562-0B3A82C946CC}" destId="{9D0E36BE-3A3C-456D-8129-4A1D871E4B8B}" srcOrd="2" destOrd="0" presId="urn:microsoft.com/office/officeart/2018/5/layout/IconCircleLabelList"/>
    <dgm:cxn modelId="{F32B22C9-53AE-4C0D-8918-63104E8B9415}" type="presParOf" srcId="{FF331880-1C11-47EC-B562-0B3A82C946CC}" destId="{30E903DE-7A22-4699-BDB5-3D8F3E5BE74C}" srcOrd="3" destOrd="0" presId="urn:microsoft.com/office/officeart/2018/5/layout/IconCircleLabelList"/>
    <dgm:cxn modelId="{5A600673-86AA-42A0-8BAA-6619B341AB1B}" type="presParOf" srcId="{FC52996E-1467-4AD8-AB66-F1AEE0DFE6CE}" destId="{2FB3FB18-79F5-4B0A-A4A8-64F5183C3B34}" srcOrd="7" destOrd="0" presId="urn:microsoft.com/office/officeart/2018/5/layout/IconCircleLabelList"/>
    <dgm:cxn modelId="{597D5FE4-604C-4E2F-A213-D39EB4648F13}" type="presParOf" srcId="{FC52996E-1467-4AD8-AB66-F1AEE0DFE6CE}" destId="{35590217-1406-463D-98F7-231431B434ED}" srcOrd="8" destOrd="0" presId="urn:microsoft.com/office/officeart/2018/5/layout/IconCircleLabelList"/>
    <dgm:cxn modelId="{4C35944F-5A16-465C-AF1C-82BC4257FF8B}" type="presParOf" srcId="{35590217-1406-463D-98F7-231431B434ED}" destId="{CF98F329-807C-466A-979D-5FEDB1EE0238}" srcOrd="0" destOrd="0" presId="urn:microsoft.com/office/officeart/2018/5/layout/IconCircleLabelList"/>
    <dgm:cxn modelId="{B44607DB-A195-46E3-8961-093DFA8B9094}" type="presParOf" srcId="{35590217-1406-463D-98F7-231431B434ED}" destId="{A5EE3A09-3386-40DE-8BDD-3682BADE0089}" srcOrd="1" destOrd="0" presId="urn:microsoft.com/office/officeart/2018/5/layout/IconCircleLabelList"/>
    <dgm:cxn modelId="{F8E70015-B6D9-41BC-B583-3C22B86DA398}" type="presParOf" srcId="{35590217-1406-463D-98F7-231431B434ED}" destId="{D514A525-5E65-4CEA-96F6-FE1A83813E09}" srcOrd="2" destOrd="0" presId="urn:microsoft.com/office/officeart/2018/5/layout/IconCircleLabelList"/>
    <dgm:cxn modelId="{3DEE6390-72D2-4664-A63A-D7E1B8643148}" type="presParOf" srcId="{35590217-1406-463D-98F7-231431B434ED}" destId="{64640062-45C1-442D-9B89-1EC210FF1C7F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AC5611-E6D4-4BED-9A61-5FEDDA72B5E7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F54F7887-107A-4321-9E46-032AFEEDEB5E}">
      <dgm:prSet/>
      <dgm:spPr/>
      <dgm:t>
        <a:bodyPr/>
        <a:lstStyle/>
        <a:p>
          <a:r>
            <a:rPr lang="en-US"/>
            <a:t>La escucha activa es una forma de comunicación en la que una persona presta atención total al interlocutor para comprender su mensaje, emociones e intención.</a:t>
          </a:r>
        </a:p>
      </dgm:t>
    </dgm:pt>
    <dgm:pt modelId="{D0D290A2-4D44-42C5-943E-8C1D62E588F5}" type="parTrans" cxnId="{1CD543B8-1BC0-421C-9C9E-3784688AE24A}">
      <dgm:prSet/>
      <dgm:spPr/>
      <dgm:t>
        <a:bodyPr/>
        <a:lstStyle/>
        <a:p>
          <a:endParaRPr lang="en-US"/>
        </a:p>
      </dgm:t>
    </dgm:pt>
    <dgm:pt modelId="{A299C7E1-8841-4041-8313-E27BE0DE491D}" type="sibTrans" cxnId="{1CD543B8-1BC0-421C-9C9E-3784688AE24A}">
      <dgm:prSet/>
      <dgm:spPr/>
      <dgm:t>
        <a:bodyPr/>
        <a:lstStyle/>
        <a:p>
          <a:endParaRPr lang="en-US"/>
        </a:p>
      </dgm:t>
    </dgm:pt>
    <dgm:pt modelId="{5E425401-E814-4F7E-BB26-97EE49D215AB}">
      <dgm:prSet/>
      <dgm:spPr/>
      <dgm:t>
        <a:bodyPr/>
        <a:lstStyle/>
        <a:p>
          <a:r>
            <a:rPr lang="en-US"/>
            <a:t>No solo se trata de oír, sino de entender realmente al otro.</a:t>
          </a:r>
        </a:p>
      </dgm:t>
    </dgm:pt>
    <dgm:pt modelId="{2A5FB14E-3FB1-4A14-910D-D496D03DB9B8}" type="parTrans" cxnId="{4707B75D-7070-42CF-AD53-738362DD60D2}">
      <dgm:prSet/>
      <dgm:spPr/>
      <dgm:t>
        <a:bodyPr/>
        <a:lstStyle/>
        <a:p>
          <a:endParaRPr lang="en-US"/>
        </a:p>
      </dgm:t>
    </dgm:pt>
    <dgm:pt modelId="{5F2B6B62-F0DD-4DBD-B8AC-AFE992A6D8F5}" type="sibTrans" cxnId="{4707B75D-7070-42CF-AD53-738362DD60D2}">
      <dgm:prSet/>
      <dgm:spPr/>
      <dgm:t>
        <a:bodyPr/>
        <a:lstStyle/>
        <a:p>
          <a:endParaRPr lang="en-US"/>
        </a:p>
      </dgm:t>
    </dgm:pt>
    <dgm:pt modelId="{33EF73D0-B0DF-470F-A4D2-424F49BAB2F5}" type="pres">
      <dgm:prSet presAssocID="{54AC5611-E6D4-4BED-9A61-5FEDDA72B5E7}" presName="root" presStyleCnt="0">
        <dgm:presLayoutVars>
          <dgm:dir/>
          <dgm:resizeHandles val="exact"/>
        </dgm:presLayoutVars>
      </dgm:prSet>
      <dgm:spPr/>
    </dgm:pt>
    <dgm:pt modelId="{3F9626C2-61ED-4006-BB8B-F687D76839F7}" type="pres">
      <dgm:prSet presAssocID="{F54F7887-107A-4321-9E46-032AFEEDEB5E}" presName="compNode" presStyleCnt="0"/>
      <dgm:spPr/>
    </dgm:pt>
    <dgm:pt modelId="{1E7254DE-BD64-4C92-810E-5FC54BBA8042}" type="pres">
      <dgm:prSet presAssocID="{F54F7887-107A-4321-9E46-032AFEEDEB5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eo"/>
        </a:ext>
      </dgm:extLst>
    </dgm:pt>
    <dgm:pt modelId="{A698510C-FB45-4B8C-BFE7-4EC7C4090C09}" type="pres">
      <dgm:prSet presAssocID="{F54F7887-107A-4321-9E46-032AFEEDEB5E}" presName="spaceRect" presStyleCnt="0"/>
      <dgm:spPr/>
    </dgm:pt>
    <dgm:pt modelId="{EC151F6D-18BF-4171-8AEA-38CE49982155}" type="pres">
      <dgm:prSet presAssocID="{F54F7887-107A-4321-9E46-032AFEEDEB5E}" presName="textRect" presStyleLbl="revTx" presStyleIdx="0" presStyleCnt="2">
        <dgm:presLayoutVars>
          <dgm:chMax val="1"/>
          <dgm:chPref val="1"/>
        </dgm:presLayoutVars>
      </dgm:prSet>
      <dgm:spPr/>
    </dgm:pt>
    <dgm:pt modelId="{EC77E610-A9D8-49B7-9A00-6DD80BD598AD}" type="pres">
      <dgm:prSet presAssocID="{A299C7E1-8841-4041-8313-E27BE0DE491D}" presName="sibTrans" presStyleCnt="0"/>
      <dgm:spPr/>
    </dgm:pt>
    <dgm:pt modelId="{05EBC5D4-13C7-43BC-89B2-88FCDD10B67B}" type="pres">
      <dgm:prSet presAssocID="{5E425401-E814-4F7E-BB26-97EE49D215AB}" presName="compNode" presStyleCnt="0"/>
      <dgm:spPr/>
    </dgm:pt>
    <dgm:pt modelId="{A42F38C9-1CD8-4684-B187-F7FBE34CE0C7}" type="pres">
      <dgm:prSet presAssocID="{5E425401-E814-4F7E-BB26-97EE49D215AB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apanese Dolls"/>
        </a:ext>
      </dgm:extLst>
    </dgm:pt>
    <dgm:pt modelId="{40620B9C-27C7-4AB9-BE7B-E48780D5E65B}" type="pres">
      <dgm:prSet presAssocID="{5E425401-E814-4F7E-BB26-97EE49D215AB}" presName="spaceRect" presStyleCnt="0"/>
      <dgm:spPr/>
    </dgm:pt>
    <dgm:pt modelId="{4F3D3678-A955-42A6-9D22-9AC8A6C01D0E}" type="pres">
      <dgm:prSet presAssocID="{5E425401-E814-4F7E-BB26-97EE49D215AB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4707B75D-7070-42CF-AD53-738362DD60D2}" srcId="{54AC5611-E6D4-4BED-9A61-5FEDDA72B5E7}" destId="{5E425401-E814-4F7E-BB26-97EE49D215AB}" srcOrd="1" destOrd="0" parTransId="{2A5FB14E-3FB1-4A14-910D-D496D03DB9B8}" sibTransId="{5F2B6B62-F0DD-4DBD-B8AC-AFE992A6D8F5}"/>
    <dgm:cxn modelId="{92F47B6A-C97F-4068-B51F-AAADD765DA60}" type="presOf" srcId="{5E425401-E814-4F7E-BB26-97EE49D215AB}" destId="{4F3D3678-A955-42A6-9D22-9AC8A6C01D0E}" srcOrd="0" destOrd="0" presId="urn:microsoft.com/office/officeart/2018/2/layout/IconLabelList"/>
    <dgm:cxn modelId="{1CD543B8-1BC0-421C-9C9E-3784688AE24A}" srcId="{54AC5611-E6D4-4BED-9A61-5FEDDA72B5E7}" destId="{F54F7887-107A-4321-9E46-032AFEEDEB5E}" srcOrd="0" destOrd="0" parTransId="{D0D290A2-4D44-42C5-943E-8C1D62E588F5}" sibTransId="{A299C7E1-8841-4041-8313-E27BE0DE491D}"/>
    <dgm:cxn modelId="{A5C679C4-8D9E-43C3-9853-B6B2E279244E}" type="presOf" srcId="{54AC5611-E6D4-4BED-9A61-5FEDDA72B5E7}" destId="{33EF73D0-B0DF-470F-A4D2-424F49BAB2F5}" srcOrd="0" destOrd="0" presId="urn:microsoft.com/office/officeart/2018/2/layout/IconLabelList"/>
    <dgm:cxn modelId="{E645A1DB-0BE0-42C8-A43C-E2270386C83C}" type="presOf" srcId="{F54F7887-107A-4321-9E46-032AFEEDEB5E}" destId="{EC151F6D-18BF-4171-8AEA-38CE49982155}" srcOrd="0" destOrd="0" presId="urn:microsoft.com/office/officeart/2018/2/layout/IconLabelList"/>
    <dgm:cxn modelId="{681A0766-BE15-41D7-A89D-0F3ACF939C05}" type="presParOf" srcId="{33EF73D0-B0DF-470F-A4D2-424F49BAB2F5}" destId="{3F9626C2-61ED-4006-BB8B-F687D76839F7}" srcOrd="0" destOrd="0" presId="urn:microsoft.com/office/officeart/2018/2/layout/IconLabelList"/>
    <dgm:cxn modelId="{CB80F2E6-0CBF-4B54-8575-0595136D511C}" type="presParOf" srcId="{3F9626C2-61ED-4006-BB8B-F687D76839F7}" destId="{1E7254DE-BD64-4C92-810E-5FC54BBA8042}" srcOrd="0" destOrd="0" presId="urn:microsoft.com/office/officeart/2018/2/layout/IconLabelList"/>
    <dgm:cxn modelId="{1D9FFDF0-F2F6-48FB-9060-106F1C5C593C}" type="presParOf" srcId="{3F9626C2-61ED-4006-BB8B-F687D76839F7}" destId="{A698510C-FB45-4B8C-BFE7-4EC7C4090C09}" srcOrd="1" destOrd="0" presId="urn:microsoft.com/office/officeart/2018/2/layout/IconLabelList"/>
    <dgm:cxn modelId="{760ECB83-34BB-469A-B40B-BA63279EB988}" type="presParOf" srcId="{3F9626C2-61ED-4006-BB8B-F687D76839F7}" destId="{EC151F6D-18BF-4171-8AEA-38CE49982155}" srcOrd="2" destOrd="0" presId="urn:microsoft.com/office/officeart/2018/2/layout/IconLabelList"/>
    <dgm:cxn modelId="{F653134B-E7D0-45CB-8284-75072FE64410}" type="presParOf" srcId="{33EF73D0-B0DF-470F-A4D2-424F49BAB2F5}" destId="{EC77E610-A9D8-49B7-9A00-6DD80BD598AD}" srcOrd="1" destOrd="0" presId="urn:microsoft.com/office/officeart/2018/2/layout/IconLabelList"/>
    <dgm:cxn modelId="{41BD9599-0C6A-428E-9C84-1B49365A0FB5}" type="presParOf" srcId="{33EF73D0-B0DF-470F-A4D2-424F49BAB2F5}" destId="{05EBC5D4-13C7-43BC-89B2-88FCDD10B67B}" srcOrd="2" destOrd="0" presId="urn:microsoft.com/office/officeart/2018/2/layout/IconLabelList"/>
    <dgm:cxn modelId="{CA866C37-21F4-4286-A5A7-E1771AFC2D35}" type="presParOf" srcId="{05EBC5D4-13C7-43BC-89B2-88FCDD10B67B}" destId="{A42F38C9-1CD8-4684-B187-F7FBE34CE0C7}" srcOrd="0" destOrd="0" presId="urn:microsoft.com/office/officeart/2018/2/layout/IconLabelList"/>
    <dgm:cxn modelId="{9D99A483-2B8D-4F8A-BDE2-DA28D0E5059B}" type="presParOf" srcId="{05EBC5D4-13C7-43BC-89B2-88FCDD10B67B}" destId="{40620B9C-27C7-4AB9-BE7B-E48780D5E65B}" srcOrd="1" destOrd="0" presId="urn:microsoft.com/office/officeart/2018/2/layout/IconLabelList"/>
    <dgm:cxn modelId="{47BC2A1A-47B2-4934-8D6C-7FAE7D4AC988}" type="presParOf" srcId="{05EBC5D4-13C7-43BC-89B2-88FCDD10B67B}" destId="{4F3D3678-A955-42A6-9D22-9AC8A6C01D0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EAB3B6-8DDF-43AE-A3E3-021823BD713B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1A2A10F1-326C-49A8-B115-9A199E4A180C}">
      <dgm:prSet/>
      <dgm:spPr/>
      <dgm:t>
        <a:bodyPr/>
        <a:lstStyle/>
        <a:p>
          <a:pPr>
            <a:defRPr cap="all"/>
          </a:pPr>
          <a:r>
            <a:rPr lang="en-US" baseline="0"/>
            <a:t>• Mejora la comunicación interpersonal</a:t>
          </a:r>
          <a:endParaRPr lang="en-US"/>
        </a:p>
      </dgm:t>
    </dgm:pt>
    <dgm:pt modelId="{8907805F-16E0-41C0-984B-A6551886C7F5}" type="parTrans" cxnId="{8F17B02B-F801-482A-B03E-5F6157E1D6F9}">
      <dgm:prSet/>
      <dgm:spPr/>
      <dgm:t>
        <a:bodyPr/>
        <a:lstStyle/>
        <a:p>
          <a:endParaRPr lang="en-US"/>
        </a:p>
      </dgm:t>
    </dgm:pt>
    <dgm:pt modelId="{0A839373-0007-4E60-B9F5-881C68E615BC}" type="sibTrans" cxnId="{8F17B02B-F801-482A-B03E-5F6157E1D6F9}">
      <dgm:prSet/>
      <dgm:spPr/>
      <dgm:t>
        <a:bodyPr/>
        <a:lstStyle/>
        <a:p>
          <a:endParaRPr lang="en-US"/>
        </a:p>
      </dgm:t>
    </dgm:pt>
    <dgm:pt modelId="{81B4DB02-20E6-4B0E-9661-D16AFA273557}">
      <dgm:prSet/>
      <dgm:spPr/>
      <dgm:t>
        <a:bodyPr/>
        <a:lstStyle/>
        <a:p>
          <a:pPr>
            <a:defRPr cap="all"/>
          </a:pPr>
          <a:r>
            <a:rPr lang="en-US" baseline="0"/>
            <a:t>• Evita malentendidos</a:t>
          </a:r>
          <a:endParaRPr lang="en-US"/>
        </a:p>
      </dgm:t>
    </dgm:pt>
    <dgm:pt modelId="{66736147-4537-45E1-8E67-DD4138E998FD}" type="parTrans" cxnId="{45580945-A430-40D5-9B2A-3BB188F6ED14}">
      <dgm:prSet/>
      <dgm:spPr/>
      <dgm:t>
        <a:bodyPr/>
        <a:lstStyle/>
        <a:p>
          <a:endParaRPr lang="en-US"/>
        </a:p>
      </dgm:t>
    </dgm:pt>
    <dgm:pt modelId="{F8A5DCD4-FA5D-4A7B-A178-E9DD44BDAEE4}" type="sibTrans" cxnId="{45580945-A430-40D5-9B2A-3BB188F6ED14}">
      <dgm:prSet/>
      <dgm:spPr/>
      <dgm:t>
        <a:bodyPr/>
        <a:lstStyle/>
        <a:p>
          <a:endParaRPr lang="en-US"/>
        </a:p>
      </dgm:t>
    </dgm:pt>
    <dgm:pt modelId="{1767ABD2-BFC0-4B4D-B9DB-8F1AAAE43D55}">
      <dgm:prSet/>
      <dgm:spPr/>
      <dgm:t>
        <a:bodyPr/>
        <a:lstStyle/>
        <a:p>
          <a:pPr>
            <a:defRPr cap="all"/>
          </a:pPr>
          <a:r>
            <a:rPr lang="en-US" baseline="0"/>
            <a:t>• Genera confianza</a:t>
          </a:r>
          <a:endParaRPr lang="en-US"/>
        </a:p>
      </dgm:t>
    </dgm:pt>
    <dgm:pt modelId="{89104C7C-1B4A-4CB4-89F4-F65B768A2B90}" type="parTrans" cxnId="{078AD41F-0A18-496A-B074-FC0828543D95}">
      <dgm:prSet/>
      <dgm:spPr/>
      <dgm:t>
        <a:bodyPr/>
        <a:lstStyle/>
        <a:p>
          <a:endParaRPr lang="en-US"/>
        </a:p>
      </dgm:t>
    </dgm:pt>
    <dgm:pt modelId="{AE2132DF-6F5B-4A30-BAB8-8409DE0BF312}" type="sibTrans" cxnId="{078AD41F-0A18-496A-B074-FC0828543D95}">
      <dgm:prSet/>
      <dgm:spPr/>
      <dgm:t>
        <a:bodyPr/>
        <a:lstStyle/>
        <a:p>
          <a:endParaRPr lang="en-US"/>
        </a:p>
      </dgm:t>
    </dgm:pt>
    <dgm:pt modelId="{58D8BD0A-93BB-4B05-8999-0817E645C1DF}">
      <dgm:prSet/>
      <dgm:spPr/>
      <dgm:t>
        <a:bodyPr/>
        <a:lstStyle/>
        <a:p>
          <a:pPr>
            <a:defRPr cap="all"/>
          </a:pPr>
          <a:r>
            <a:rPr lang="en-US" baseline="0"/>
            <a:t>• Permite comprender emociones y necesidades</a:t>
          </a:r>
          <a:endParaRPr lang="en-US"/>
        </a:p>
      </dgm:t>
    </dgm:pt>
    <dgm:pt modelId="{CE829EBF-2536-43A0-8A4B-BE8E521A960D}" type="parTrans" cxnId="{3EF4EEC5-51CB-4833-AF76-484296150775}">
      <dgm:prSet/>
      <dgm:spPr/>
      <dgm:t>
        <a:bodyPr/>
        <a:lstStyle/>
        <a:p>
          <a:endParaRPr lang="en-US"/>
        </a:p>
      </dgm:t>
    </dgm:pt>
    <dgm:pt modelId="{DC6BE848-95DF-46FC-B1A1-34A3BEE430D1}" type="sibTrans" cxnId="{3EF4EEC5-51CB-4833-AF76-484296150775}">
      <dgm:prSet/>
      <dgm:spPr/>
      <dgm:t>
        <a:bodyPr/>
        <a:lstStyle/>
        <a:p>
          <a:endParaRPr lang="en-US"/>
        </a:p>
      </dgm:t>
    </dgm:pt>
    <dgm:pt modelId="{20BDF39B-8AD7-414F-B0DE-E3F1A5BB12DB}">
      <dgm:prSet/>
      <dgm:spPr/>
      <dgm:t>
        <a:bodyPr/>
        <a:lstStyle/>
        <a:p>
          <a:pPr>
            <a:defRPr cap="all"/>
          </a:pPr>
          <a:r>
            <a:rPr lang="en-US" baseline="0"/>
            <a:t>• Ayuda a resolver conflictos</a:t>
          </a:r>
          <a:endParaRPr lang="en-US"/>
        </a:p>
      </dgm:t>
    </dgm:pt>
    <dgm:pt modelId="{CBF0C443-27DD-4D45-AA13-4CC800564DB6}" type="parTrans" cxnId="{0F2BBB30-A3D2-4E15-AF1F-140CD82FBC00}">
      <dgm:prSet/>
      <dgm:spPr/>
      <dgm:t>
        <a:bodyPr/>
        <a:lstStyle/>
        <a:p>
          <a:endParaRPr lang="en-US"/>
        </a:p>
      </dgm:t>
    </dgm:pt>
    <dgm:pt modelId="{3EB66117-0325-4B2D-B3C7-8915CD3B689E}" type="sibTrans" cxnId="{0F2BBB30-A3D2-4E15-AF1F-140CD82FBC00}">
      <dgm:prSet/>
      <dgm:spPr/>
      <dgm:t>
        <a:bodyPr/>
        <a:lstStyle/>
        <a:p>
          <a:endParaRPr lang="en-US"/>
        </a:p>
      </dgm:t>
    </dgm:pt>
    <dgm:pt modelId="{C3865CBB-00F5-4A9B-8006-85CC91AF72F3}" type="pres">
      <dgm:prSet presAssocID="{87EAB3B6-8DDF-43AE-A3E3-021823BD713B}" presName="root" presStyleCnt="0">
        <dgm:presLayoutVars>
          <dgm:dir/>
          <dgm:resizeHandles val="exact"/>
        </dgm:presLayoutVars>
      </dgm:prSet>
      <dgm:spPr/>
    </dgm:pt>
    <dgm:pt modelId="{BE44D838-1938-4A1C-8224-45CEFD7DCFD7}" type="pres">
      <dgm:prSet presAssocID="{1A2A10F1-326C-49A8-B115-9A199E4A180C}" presName="compNode" presStyleCnt="0"/>
      <dgm:spPr/>
    </dgm:pt>
    <dgm:pt modelId="{1C1B645B-6612-4002-B136-B24848D856E7}" type="pres">
      <dgm:prSet presAssocID="{1A2A10F1-326C-49A8-B115-9A199E4A180C}" presName="iconBgRect" presStyleLbl="bgShp" presStyleIdx="0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9CE99ACF-8838-446C-AD7F-BA1D809A320D}" type="pres">
      <dgm:prSet presAssocID="{1A2A10F1-326C-49A8-B115-9A199E4A180C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eo"/>
        </a:ext>
      </dgm:extLst>
    </dgm:pt>
    <dgm:pt modelId="{92482077-CE75-4528-84BA-D705BD920688}" type="pres">
      <dgm:prSet presAssocID="{1A2A10F1-326C-49A8-B115-9A199E4A180C}" presName="spaceRect" presStyleCnt="0"/>
      <dgm:spPr/>
    </dgm:pt>
    <dgm:pt modelId="{F1F371FD-0FFB-44CC-8358-721495402481}" type="pres">
      <dgm:prSet presAssocID="{1A2A10F1-326C-49A8-B115-9A199E4A180C}" presName="textRect" presStyleLbl="revTx" presStyleIdx="0" presStyleCnt="5">
        <dgm:presLayoutVars>
          <dgm:chMax val="1"/>
          <dgm:chPref val="1"/>
        </dgm:presLayoutVars>
      </dgm:prSet>
      <dgm:spPr/>
    </dgm:pt>
    <dgm:pt modelId="{5E1C3DC2-DCE3-4674-ACCC-01388A9C69E4}" type="pres">
      <dgm:prSet presAssocID="{0A839373-0007-4E60-B9F5-881C68E615BC}" presName="sibTrans" presStyleCnt="0"/>
      <dgm:spPr/>
    </dgm:pt>
    <dgm:pt modelId="{55BD03B4-2258-4242-B433-1C1C0317D684}" type="pres">
      <dgm:prSet presAssocID="{81B4DB02-20E6-4B0E-9661-D16AFA273557}" presName="compNode" presStyleCnt="0"/>
      <dgm:spPr/>
    </dgm:pt>
    <dgm:pt modelId="{4C5E294C-3B32-4DFD-967A-CAFEF5ABF45C}" type="pres">
      <dgm:prSet presAssocID="{81B4DB02-20E6-4B0E-9661-D16AFA273557}" presName="iconBgRect" presStyleLbl="bgShp" presStyleIdx="1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521273DB-821B-4D02-8419-05C66F61A5AE}" type="pres">
      <dgm:prSet presAssocID="{81B4DB02-20E6-4B0E-9661-D16AFA273557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dvertencia"/>
        </a:ext>
      </dgm:extLst>
    </dgm:pt>
    <dgm:pt modelId="{80FA9FCC-E326-4697-9CFC-7A6336F4800E}" type="pres">
      <dgm:prSet presAssocID="{81B4DB02-20E6-4B0E-9661-D16AFA273557}" presName="spaceRect" presStyleCnt="0"/>
      <dgm:spPr/>
    </dgm:pt>
    <dgm:pt modelId="{9CE27054-3ED2-4381-B67D-C10AA4F830DC}" type="pres">
      <dgm:prSet presAssocID="{81B4DB02-20E6-4B0E-9661-D16AFA273557}" presName="textRect" presStyleLbl="revTx" presStyleIdx="1" presStyleCnt="5">
        <dgm:presLayoutVars>
          <dgm:chMax val="1"/>
          <dgm:chPref val="1"/>
        </dgm:presLayoutVars>
      </dgm:prSet>
      <dgm:spPr/>
    </dgm:pt>
    <dgm:pt modelId="{8B6AEFA8-7409-4C90-818A-68617A6975CD}" type="pres">
      <dgm:prSet presAssocID="{F8A5DCD4-FA5D-4A7B-A178-E9DD44BDAEE4}" presName="sibTrans" presStyleCnt="0"/>
      <dgm:spPr/>
    </dgm:pt>
    <dgm:pt modelId="{359A6FC8-786F-4956-A258-0862A52ABC20}" type="pres">
      <dgm:prSet presAssocID="{1767ABD2-BFC0-4B4D-B9DB-8F1AAAE43D55}" presName="compNode" presStyleCnt="0"/>
      <dgm:spPr/>
    </dgm:pt>
    <dgm:pt modelId="{47E0454E-83AF-4EA0-899C-58BE74F3C128}" type="pres">
      <dgm:prSet presAssocID="{1767ABD2-BFC0-4B4D-B9DB-8F1AAAE43D55}" presName="iconBgRect" presStyleLbl="bgShp" presStyleIdx="2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9AF1C566-70DB-404C-A3C4-57E086F87855}" type="pres">
      <dgm:prSet presAssocID="{1767ABD2-BFC0-4B4D-B9DB-8F1AAAE43D55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pretón de manos"/>
        </a:ext>
      </dgm:extLst>
    </dgm:pt>
    <dgm:pt modelId="{9D302D06-22FB-40F2-893F-3A2627110799}" type="pres">
      <dgm:prSet presAssocID="{1767ABD2-BFC0-4B4D-B9DB-8F1AAAE43D55}" presName="spaceRect" presStyleCnt="0"/>
      <dgm:spPr/>
    </dgm:pt>
    <dgm:pt modelId="{1AFAEEE8-56AC-4511-9700-A7815AF913E1}" type="pres">
      <dgm:prSet presAssocID="{1767ABD2-BFC0-4B4D-B9DB-8F1AAAE43D55}" presName="textRect" presStyleLbl="revTx" presStyleIdx="2" presStyleCnt="5">
        <dgm:presLayoutVars>
          <dgm:chMax val="1"/>
          <dgm:chPref val="1"/>
        </dgm:presLayoutVars>
      </dgm:prSet>
      <dgm:spPr/>
    </dgm:pt>
    <dgm:pt modelId="{A837C18B-5626-46EE-9043-621EF5A3CBEB}" type="pres">
      <dgm:prSet presAssocID="{AE2132DF-6F5B-4A30-BAB8-8409DE0BF312}" presName="sibTrans" presStyleCnt="0"/>
      <dgm:spPr/>
    </dgm:pt>
    <dgm:pt modelId="{A89D4D00-1C99-486A-9395-3BF2B94F50B1}" type="pres">
      <dgm:prSet presAssocID="{58D8BD0A-93BB-4B05-8999-0817E645C1DF}" presName="compNode" presStyleCnt="0"/>
      <dgm:spPr/>
    </dgm:pt>
    <dgm:pt modelId="{4DCEEEB6-870A-45B7-A50D-D8A3A184BEF2}" type="pres">
      <dgm:prSet presAssocID="{58D8BD0A-93BB-4B05-8999-0817E645C1DF}" presName="iconBgRect" presStyleLbl="bgShp" presStyleIdx="3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732B6127-76F1-41A5-BF57-615AA5033D7C}" type="pres">
      <dgm:prSet presAssocID="{58D8BD0A-93BB-4B05-8999-0817E645C1DF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BBCBE72A-E70E-42BC-BE11-B85A01BA04B8}" type="pres">
      <dgm:prSet presAssocID="{58D8BD0A-93BB-4B05-8999-0817E645C1DF}" presName="spaceRect" presStyleCnt="0"/>
      <dgm:spPr/>
    </dgm:pt>
    <dgm:pt modelId="{78127876-560B-4E42-992D-875FD114F9E5}" type="pres">
      <dgm:prSet presAssocID="{58D8BD0A-93BB-4B05-8999-0817E645C1DF}" presName="textRect" presStyleLbl="revTx" presStyleIdx="3" presStyleCnt="5">
        <dgm:presLayoutVars>
          <dgm:chMax val="1"/>
          <dgm:chPref val="1"/>
        </dgm:presLayoutVars>
      </dgm:prSet>
      <dgm:spPr/>
    </dgm:pt>
    <dgm:pt modelId="{D8612654-3EDD-4EF0-A3A8-2C40FAD96623}" type="pres">
      <dgm:prSet presAssocID="{DC6BE848-95DF-46FC-B1A1-34A3BEE430D1}" presName="sibTrans" presStyleCnt="0"/>
      <dgm:spPr/>
    </dgm:pt>
    <dgm:pt modelId="{2454CC2A-3432-41E5-86CD-EC031F3EE634}" type="pres">
      <dgm:prSet presAssocID="{20BDF39B-8AD7-414F-B0DE-E3F1A5BB12DB}" presName="compNode" presStyleCnt="0"/>
      <dgm:spPr/>
    </dgm:pt>
    <dgm:pt modelId="{E7C4CDC8-E133-4730-A7C3-D7DF61079C95}" type="pres">
      <dgm:prSet presAssocID="{20BDF39B-8AD7-414F-B0DE-E3F1A5BB12DB}" presName="iconBgRect" presStyleLbl="bgShp" presStyleIdx="4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96D7E465-8984-4C2A-B853-0211B6442014}" type="pres">
      <dgm:prSet presAssocID="{20BDF39B-8AD7-414F-B0DE-E3F1A5BB12DB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upo"/>
        </a:ext>
      </dgm:extLst>
    </dgm:pt>
    <dgm:pt modelId="{442B87E8-89AB-4CD3-A271-A61A88AC54BA}" type="pres">
      <dgm:prSet presAssocID="{20BDF39B-8AD7-414F-B0DE-E3F1A5BB12DB}" presName="spaceRect" presStyleCnt="0"/>
      <dgm:spPr/>
    </dgm:pt>
    <dgm:pt modelId="{59100DC8-2609-4E54-BDB3-22D0720E619D}" type="pres">
      <dgm:prSet presAssocID="{20BDF39B-8AD7-414F-B0DE-E3F1A5BB12DB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0AC2841D-FDBE-4302-88BA-02B0FD496BD3}" type="presOf" srcId="{1767ABD2-BFC0-4B4D-B9DB-8F1AAAE43D55}" destId="{1AFAEEE8-56AC-4511-9700-A7815AF913E1}" srcOrd="0" destOrd="0" presId="urn:microsoft.com/office/officeart/2018/5/layout/IconLeafLabelList"/>
    <dgm:cxn modelId="{078AD41F-0A18-496A-B074-FC0828543D95}" srcId="{87EAB3B6-8DDF-43AE-A3E3-021823BD713B}" destId="{1767ABD2-BFC0-4B4D-B9DB-8F1AAAE43D55}" srcOrd="2" destOrd="0" parTransId="{89104C7C-1B4A-4CB4-89F4-F65B768A2B90}" sibTransId="{AE2132DF-6F5B-4A30-BAB8-8409DE0BF312}"/>
    <dgm:cxn modelId="{8F17B02B-F801-482A-B03E-5F6157E1D6F9}" srcId="{87EAB3B6-8DDF-43AE-A3E3-021823BD713B}" destId="{1A2A10F1-326C-49A8-B115-9A199E4A180C}" srcOrd="0" destOrd="0" parTransId="{8907805F-16E0-41C0-984B-A6551886C7F5}" sibTransId="{0A839373-0007-4E60-B9F5-881C68E615BC}"/>
    <dgm:cxn modelId="{0F2BBB30-A3D2-4E15-AF1F-140CD82FBC00}" srcId="{87EAB3B6-8DDF-43AE-A3E3-021823BD713B}" destId="{20BDF39B-8AD7-414F-B0DE-E3F1A5BB12DB}" srcOrd="4" destOrd="0" parTransId="{CBF0C443-27DD-4D45-AA13-4CC800564DB6}" sibTransId="{3EB66117-0325-4B2D-B3C7-8915CD3B689E}"/>
    <dgm:cxn modelId="{45580945-A430-40D5-9B2A-3BB188F6ED14}" srcId="{87EAB3B6-8DDF-43AE-A3E3-021823BD713B}" destId="{81B4DB02-20E6-4B0E-9661-D16AFA273557}" srcOrd="1" destOrd="0" parTransId="{66736147-4537-45E1-8E67-DD4138E998FD}" sibTransId="{F8A5DCD4-FA5D-4A7B-A178-E9DD44BDAEE4}"/>
    <dgm:cxn modelId="{CC83AB98-4993-41A9-8357-AECDA3C885FD}" type="presOf" srcId="{20BDF39B-8AD7-414F-B0DE-E3F1A5BB12DB}" destId="{59100DC8-2609-4E54-BDB3-22D0720E619D}" srcOrd="0" destOrd="0" presId="urn:microsoft.com/office/officeart/2018/5/layout/IconLeafLabelList"/>
    <dgm:cxn modelId="{2E5FDD9C-EED7-4235-9299-AF5AE70AD4EB}" type="presOf" srcId="{87EAB3B6-8DDF-43AE-A3E3-021823BD713B}" destId="{C3865CBB-00F5-4A9B-8006-85CC91AF72F3}" srcOrd="0" destOrd="0" presId="urn:microsoft.com/office/officeart/2018/5/layout/IconLeafLabelList"/>
    <dgm:cxn modelId="{8E41BCB5-3D34-4139-8B08-D4811DB7B906}" type="presOf" srcId="{1A2A10F1-326C-49A8-B115-9A199E4A180C}" destId="{F1F371FD-0FFB-44CC-8358-721495402481}" srcOrd="0" destOrd="0" presId="urn:microsoft.com/office/officeart/2018/5/layout/IconLeafLabelList"/>
    <dgm:cxn modelId="{3EF4EEC5-51CB-4833-AF76-484296150775}" srcId="{87EAB3B6-8DDF-43AE-A3E3-021823BD713B}" destId="{58D8BD0A-93BB-4B05-8999-0817E645C1DF}" srcOrd="3" destOrd="0" parTransId="{CE829EBF-2536-43A0-8A4B-BE8E521A960D}" sibTransId="{DC6BE848-95DF-46FC-B1A1-34A3BEE430D1}"/>
    <dgm:cxn modelId="{2136F6D5-816C-49D5-A617-62F3C21E0CCF}" type="presOf" srcId="{81B4DB02-20E6-4B0E-9661-D16AFA273557}" destId="{9CE27054-3ED2-4381-B67D-C10AA4F830DC}" srcOrd="0" destOrd="0" presId="urn:microsoft.com/office/officeart/2018/5/layout/IconLeafLabelList"/>
    <dgm:cxn modelId="{0EF079F5-6744-436A-B7FD-D9B9AC425FF7}" type="presOf" srcId="{58D8BD0A-93BB-4B05-8999-0817E645C1DF}" destId="{78127876-560B-4E42-992D-875FD114F9E5}" srcOrd="0" destOrd="0" presId="urn:microsoft.com/office/officeart/2018/5/layout/IconLeafLabelList"/>
    <dgm:cxn modelId="{ADB7AD63-51E5-44F7-BDFA-06A5384D6042}" type="presParOf" srcId="{C3865CBB-00F5-4A9B-8006-85CC91AF72F3}" destId="{BE44D838-1938-4A1C-8224-45CEFD7DCFD7}" srcOrd="0" destOrd="0" presId="urn:microsoft.com/office/officeart/2018/5/layout/IconLeafLabelList"/>
    <dgm:cxn modelId="{7B6A20B1-06A2-4768-B26F-C3249BE387AF}" type="presParOf" srcId="{BE44D838-1938-4A1C-8224-45CEFD7DCFD7}" destId="{1C1B645B-6612-4002-B136-B24848D856E7}" srcOrd="0" destOrd="0" presId="urn:microsoft.com/office/officeart/2018/5/layout/IconLeafLabelList"/>
    <dgm:cxn modelId="{F4F07FD8-8316-4E45-B1FC-17233F7F1044}" type="presParOf" srcId="{BE44D838-1938-4A1C-8224-45CEFD7DCFD7}" destId="{9CE99ACF-8838-446C-AD7F-BA1D809A320D}" srcOrd="1" destOrd="0" presId="urn:microsoft.com/office/officeart/2018/5/layout/IconLeafLabelList"/>
    <dgm:cxn modelId="{04ED37E3-7323-42CA-8CDF-CD3ECD2A8D35}" type="presParOf" srcId="{BE44D838-1938-4A1C-8224-45CEFD7DCFD7}" destId="{92482077-CE75-4528-84BA-D705BD920688}" srcOrd="2" destOrd="0" presId="urn:microsoft.com/office/officeart/2018/5/layout/IconLeafLabelList"/>
    <dgm:cxn modelId="{62D16A29-A305-4C94-996D-8F67BE9EB255}" type="presParOf" srcId="{BE44D838-1938-4A1C-8224-45CEFD7DCFD7}" destId="{F1F371FD-0FFB-44CC-8358-721495402481}" srcOrd="3" destOrd="0" presId="urn:microsoft.com/office/officeart/2018/5/layout/IconLeafLabelList"/>
    <dgm:cxn modelId="{2F2781CC-D567-4402-9336-10E9F089E7A2}" type="presParOf" srcId="{C3865CBB-00F5-4A9B-8006-85CC91AF72F3}" destId="{5E1C3DC2-DCE3-4674-ACCC-01388A9C69E4}" srcOrd="1" destOrd="0" presId="urn:microsoft.com/office/officeart/2018/5/layout/IconLeafLabelList"/>
    <dgm:cxn modelId="{D33E75D0-3B60-4EAE-B8E8-442923564C59}" type="presParOf" srcId="{C3865CBB-00F5-4A9B-8006-85CC91AF72F3}" destId="{55BD03B4-2258-4242-B433-1C1C0317D684}" srcOrd="2" destOrd="0" presId="urn:microsoft.com/office/officeart/2018/5/layout/IconLeafLabelList"/>
    <dgm:cxn modelId="{1410452E-EABA-422D-ACC0-1805B026E679}" type="presParOf" srcId="{55BD03B4-2258-4242-B433-1C1C0317D684}" destId="{4C5E294C-3B32-4DFD-967A-CAFEF5ABF45C}" srcOrd="0" destOrd="0" presId="urn:microsoft.com/office/officeart/2018/5/layout/IconLeafLabelList"/>
    <dgm:cxn modelId="{F3C9A8D5-40AB-4CD2-801F-BDD78479B742}" type="presParOf" srcId="{55BD03B4-2258-4242-B433-1C1C0317D684}" destId="{521273DB-821B-4D02-8419-05C66F61A5AE}" srcOrd="1" destOrd="0" presId="urn:microsoft.com/office/officeart/2018/5/layout/IconLeafLabelList"/>
    <dgm:cxn modelId="{B337136B-5CA3-4CD6-B426-BCB3555722FB}" type="presParOf" srcId="{55BD03B4-2258-4242-B433-1C1C0317D684}" destId="{80FA9FCC-E326-4697-9CFC-7A6336F4800E}" srcOrd="2" destOrd="0" presId="urn:microsoft.com/office/officeart/2018/5/layout/IconLeafLabelList"/>
    <dgm:cxn modelId="{192E8ABC-1A1B-40AC-A312-37DE1C9EB038}" type="presParOf" srcId="{55BD03B4-2258-4242-B433-1C1C0317D684}" destId="{9CE27054-3ED2-4381-B67D-C10AA4F830DC}" srcOrd="3" destOrd="0" presId="urn:microsoft.com/office/officeart/2018/5/layout/IconLeafLabelList"/>
    <dgm:cxn modelId="{5C94DA4F-AB54-4972-837F-EC47CA34108F}" type="presParOf" srcId="{C3865CBB-00F5-4A9B-8006-85CC91AF72F3}" destId="{8B6AEFA8-7409-4C90-818A-68617A6975CD}" srcOrd="3" destOrd="0" presId="urn:microsoft.com/office/officeart/2018/5/layout/IconLeafLabelList"/>
    <dgm:cxn modelId="{E2DFF8DE-E524-436A-9C40-C5312FC76083}" type="presParOf" srcId="{C3865CBB-00F5-4A9B-8006-85CC91AF72F3}" destId="{359A6FC8-786F-4956-A258-0862A52ABC20}" srcOrd="4" destOrd="0" presId="urn:microsoft.com/office/officeart/2018/5/layout/IconLeafLabelList"/>
    <dgm:cxn modelId="{0445991F-F29B-4118-AF3F-CCF747DC603E}" type="presParOf" srcId="{359A6FC8-786F-4956-A258-0862A52ABC20}" destId="{47E0454E-83AF-4EA0-899C-58BE74F3C128}" srcOrd="0" destOrd="0" presId="urn:microsoft.com/office/officeart/2018/5/layout/IconLeafLabelList"/>
    <dgm:cxn modelId="{C1239403-D31F-41AC-B41B-C965C34BF84E}" type="presParOf" srcId="{359A6FC8-786F-4956-A258-0862A52ABC20}" destId="{9AF1C566-70DB-404C-A3C4-57E086F87855}" srcOrd="1" destOrd="0" presId="urn:microsoft.com/office/officeart/2018/5/layout/IconLeafLabelList"/>
    <dgm:cxn modelId="{7A74A825-986D-4539-A62C-53CC4C4BCCE3}" type="presParOf" srcId="{359A6FC8-786F-4956-A258-0862A52ABC20}" destId="{9D302D06-22FB-40F2-893F-3A2627110799}" srcOrd="2" destOrd="0" presId="urn:microsoft.com/office/officeart/2018/5/layout/IconLeafLabelList"/>
    <dgm:cxn modelId="{F2D17FC1-D36C-48B7-9D33-99705E1BE7A6}" type="presParOf" srcId="{359A6FC8-786F-4956-A258-0862A52ABC20}" destId="{1AFAEEE8-56AC-4511-9700-A7815AF913E1}" srcOrd="3" destOrd="0" presId="urn:microsoft.com/office/officeart/2018/5/layout/IconLeafLabelList"/>
    <dgm:cxn modelId="{D8BA85E2-E0A4-4C81-800E-D86D9494BC4D}" type="presParOf" srcId="{C3865CBB-00F5-4A9B-8006-85CC91AF72F3}" destId="{A837C18B-5626-46EE-9043-621EF5A3CBEB}" srcOrd="5" destOrd="0" presId="urn:microsoft.com/office/officeart/2018/5/layout/IconLeafLabelList"/>
    <dgm:cxn modelId="{65A681CD-97E2-4FE8-B63A-5D9A00D37B77}" type="presParOf" srcId="{C3865CBB-00F5-4A9B-8006-85CC91AF72F3}" destId="{A89D4D00-1C99-486A-9395-3BF2B94F50B1}" srcOrd="6" destOrd="0" presId="urn:microsoft.com/office/officeart/2018/5/layout/IconLeafLabelList"/>
    <dgm:cxn modelId="{D157F59C-66D4-4C32-AB38-A7C3D7B13520}" type="presParOf" srcId="{A89D4D00-1C99-486A-9395-3BF2B94F50B1}" destId="{4DCEEEB6-870A-45B7-A50D-D8A3A184BEF2}" srcOrd="0" destOrd="0" presId="urn:microsoft.com/office/officeart/2018/5/layout/IconLeafLabelList"/>
    <dgm:cxn modelId="{6958FEF9-F27D-4360-B098-C916FA47123B}" type="presParOf" srcId="{A89D4D00-1C99-486A-9395-3BF2B94F50B1}" destId="{732B6127-76F1-41A5-BF57-615AA5033D7C}" srcOrd="1" destOrd="0" presId="urn:microsoft.com/office/officeart/2018/5/layout/IconLeafLabelList"/>
    <dgm:cxn modelId="{89FF4AF3-22D4-4762-AE0D-A9BB0698A0D4}" type="presParOf" srcId="{A89D4D00-1C99-486A-9395-3BF2B94F50B1}" destId="{BBCBE72A-E70E-42BC-BE11-B85A01BA04B8}" srcOrd="2" destOrd="0" presId="urn:microsoft.com/office/officeart/2018/5/layout/IconLeafLabelList"/>
    <dgm:cxn modelId="{8C65FB52-6F3B-4868-B299-6EADCD6D436A}" type="presParOf" srcId="{A89D4D00-1C99-486A-9395-3BF2B94F50B1}" destId="{78127876-560B-4E42-992D-875FD114F9E5}" srcOrd="3" destOrd="0" presId="urn:microsoft.com/office/officeart/2018/5/layout/IconLeafLabelList"/>
    <dgm:cxn modelId="{F4A92E26-20A7-4979-AF6D-BF5D2EF89B51}" type="presParOf" srcId="{C3865CBB-00F5-4A9B-8006-85CC91AF72F3}" destId="{D8612654-3EDD-4EF0-A3A8-2C40FAD96623}" srcOrd="7" destOrd="0" presId="urn:microsoft.com/office/officeart/2018/5/layout/IconLeafLabelList"/>
    <dgm:cxn modelId="{88AF2CE1-F702-4B1E-B2F1-DA9DFCA83111}" type="presParOf" srcId="{C3865CBB-00F5-4A9B-8006-85CC91AF72F3}" destId="{2454CC2A-3432-41E5-86CD-EC031F3EE634}" srcOrd="8" destOrd="0" presId="urn:microsoft.com/office/officeart/2018/5/layout/IconLeafLabelList"/>
    <dgm:cxn modelId="{D74241CC-BF66-4DD6-AF78-A16D3C013B8A}" type="presParOf" srcId="{2454CC2A-3432-41E5-86CD-EC031F3EE634}" destId="{E7C4CDC8-E133-4730-A7C3-D7DF61079C95}" srcOrd="0" destOrd="0" presId="urn:microsoft.com/office/officeart/2018/5/layout/IconLeafLabelList"/>
    <dgm:cxn modelId="{52FF1E58-BFB1-40CE-B27B-48CB41E3EF4A}" type="presParOf" srcId="{2454CC2A-3432-41E5-86CD-EC031F3EE634}" destId="{96D7E465-8984-4C2A-B853-0211B6442014}" srcOrd="1" destOrd="0" presId="urn:microsoft.com/office/officeart/2018/5/layout/IconLeafLabelList"/>
    <dgm:cxn modelId="{DABE4DA9-0122-4BD5-B3F9-E1AF3565FD98}" type="presParOf" srcId="{2454CC2A-3432-41E5-86CD-EC031F3EE634}" destId="{442B87E8-89AB-4CD3-A271-A61A88AC54BA}" srcOrd="2" destOrd="0" presId="urn:microsoft.com/office/officeart/2018/5/layout/IconLeafLabelList"/>
    <dgm:cxn modelId="{88526BC0-A2F0-491C-9056-7F3297B37C75}" type="presParOf" srcId="{2454CC2A-3432-41E5-86CD-EC031F3EE634}" destId="{59100DC8-2609-4E54-BDB3-22D0720E619D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D7DF6FC-60C2-4C5C-B069-04481D30518F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85FD32F6-1593-46FC-A27C-B2D877F6EAAB}">
      <dgm:prSet/>
      <dgm:spPr/>
      <dgm:t>
        <a:bodyPr/>
        <a:lstStyle/>
        <a:p>
          <a:r>
            <a:rPr lang="en-US"/>
            <a:t>La escucha activa es una habilidad fundamental para mejorar las relaciones, entender a las personas y fortalecer la comunicación.</a:t>
          </a:r>
        </a:p>
      </dgm:t>
    </dgm:pt>
    <dgm:pt modelId="{401577E3-477A-4E14-95B9-672CE8C5A480}" type="parTrans" cxnId="{D9F92C90-923D-44B3-BB06-03F1B1BE374D}">
      <dgm:prSet/>
      <dgm:spPr/>
      <dgm:t>
        <a:bodyPr/>
        <a:lstStyle/>
        <a:p>
          <a:endParaRPr lang="en-US"/>
        </a:p>
      </dgm:t>
    </dgm:pt>
    <dgm:pt modelId="{4033BBEB-7559-4449-90AF-7944FDED81A7}" type="sibTrans" cxnId="{D9F92C90-923D-44B3-BB06-03F1B1BE374D}">
      <dgm:prSet/>
      <dgm:spPr/>
      <dgm:t>
        <a:bodyPr/>
        <a:lstStyle/>
        <a:p>
          <a:endParaRPr lang="en-US"/>
        </a:p>
      </dgm:t>
    </dgm:pt>
    <dgm:pt modelId="{DFE75488-6B8E-4E4E-AC75-5DC1DB445798}">
      <dgm:prSet/>
      <dgm:spPr/>
      <dgm:t>
        <a:bodyPr/>
        <a:lstStyle/>
        <a:p>
          <a:r>
            <a:rPr lang="en-US"/>
            <a:t>Escuchar con atención es una muestra de respeto y empatía.</a:t>
          </a:r>
        </a:p>
      </dgm:t>
    </dgm:pt>
    <dgm:pt modelId="{7968626F-3CBC-443C-82AA-0B8940063446}" type="parTrans" cxnId="{F38A43B5-59D7-4405-9315-D59316243E59}">
      <dgm:prSet/>
      <dgm:spPr/>
      <dgm:t>
        <a:bodyPr/>
        <a:lstStyle/>
        <a:p>
          <a:endParaRPr lang="en-US"/>
        </a:p>
      </dgm:t>
    </dgm:pt>
    <dgm:pt modelId="{265A466D-D100-4001-8ACA-FD10C2977A4B}" type="sibTrans" cxnId="{F38A43B5-59D7-4405-9315-D59316243E59}">
      <dgm:prSet/>
      <dgm:spPr/>
      <dgm:t>
        <a:bodyPr/>
        <a:lstStyle/>
        <a:p>
          <a:endParaRPr lang="en-US"/>
        </a:p>
      </dgm:t>
    </dgm:pt>
    <dgm:pt modelId="{B0ABF4A4-49B8-49CB-8A91-6B6B197AA5DA}" type="pres">
      <dgm:prSet presAssocID="{ED7DF6FC-60C2-4C5C-B069-04481D30518F}" presName="root" presStyleCnt="0">
        <dgm:presLayoutVars>
          <dgm:dir/>
          <dgm:resizeHandles val="exact"/>
        </dgm:presLayoutVars>
      </dgm:prSet>
      <dgm:spPr/>
    </dgm:pt>
    <dgm:pt modelId="{A6E7D234-6786-4781-8A4C-FB8DCE900594}" type="pres">
      <dgm:prSet presAssocID="{85FD32F6-1593-46FC-A27C-B2D877F6EAAB}" presName="compNode" presStyleCnt="0"/>
      <dgm:spPr/>
    </dgm:pt>
    <dgm:pt modelId="{0FB8AFF3-1F51-4C23-BDE3-46A46A4EFEE8}" type="pres">
      <dgm:prSet presAssocID="{85FD32F6-1593-46FC-A27C-B2D877F6EAA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850CEAC6-6BD8-4C43-8861-23D376D5BEDD}" type="pres">
      <dgm:prSet presAssocID="{85FD32F6-1593-46FC-A27C-B2D877F6EAAB}" presName="spaceRect" presStyleCnt="0"/>
      <dgm:spPr/>
    </dgm:pt>
    <dgm:pt modelId="{0EE58167-F2EF-4EC1-B800-F6AC19FFAFCE}" type="pres">
      <dgm:prSet presAssocID="{85FD32F6-1593-46FC-A27C-B2D877F6EAAB}" presName="textRect" presStyleLbl="revTx" presStyleIdx="0" presStyleCnt="2">
        <dgm:presLayoutVars>
          <dgm:chMax val="1"/>
          <dgm:chPref val="1"/>
        </dgm:presLayoutVars>
      </dgm:prSet>
      <dgm:spPr/>
    </dgm:pt>
    <dgm:pt modelId="{F47AA7AE-4095-44F7-8D4F-5A1F09C3F594}" type="pres">
      <dgm:prSet presAssocID="{4033BBEB-7559-4449-90AF-7944FDED81A7}" presName="sibTrans" presStyleCnt="0"/>
      <dgm:spPr/>
    </dgm:pt>
    <dgm:pt modelId="{A724404C-4EBF-4B97-B385-D05425102538}" type="pres">
      <dgm:prSet presAssocID="{DFE75488-6B8E-4E4E-AC75-5DC1DB445798}" presName="compNode" presStyleCnt="0"/>
      <dgm:spPr/>
    </dgm:pt>
    <dgm:pt modelId="{0F764B3A-BD38-44E0-BF5E-C00D4ACA56CA}" type="pres">
      <dgm:prSet presAssocID="{DFE75488-6B8E-4E4E-AC75-5DC1DB445798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reja"/>
        </a:ext>
      </dgm:extLst>
    </dgm:pt>
    <dgm:pt modelId="{4DC0BB43-BDDF-4DF3-A5DF-41D7A93986BB}" type="pres">
      <dgm:prSet presAssocID="{DFE75488-6B8E-4E4E-AC75-5DC1DB445798}" presName="spaceRect" presStyleCnt="0"/>
      <dgm:spPr/>
    </dgm:pt>
    <dgm:pt modelId="{30780554-300C-43AD-917A-904BD116FE8C}" type="pres">
      <dgm:prSet presAssocID="{DFE75488-6B8E-4E4E-AC75-5DC1DB445798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0C3DEE3F-22B4-4927-B706-D4CAFD92033B}" type="presOf" srcId="{85FD32F6-1593-46FC-A27C-B2D877F6EAAB}" destId="{0EE58167-F2EF-4EC1-B800-F6AC19FFAFCE}" srcOrd="0" destOrd="0" presId="urn:microsoft.com/office/officeart/2018/2/layout/IconLabelList"/>
    <dgm:cxn modelId="{D9F92C90-923D-44B3-BB06-03F1B1BE374D}" srcId="{ED7DF6FC-60C2-4C5C-B069-04481D30518F}" destId="{85FD32F6-1593-46FC-A27C-B2D877F6EAAB}" srcOrd="0" destOrd="0" parTransId="{401577E3-477A-4E14-95B9-672CE8C5A480}" sibTransId="{4033BBEB-7559-4449-90AF-7944FDED81A7}"/>
    <dgm:cxn modelId="{F38A43B5-59D7-4405-9315-D59316243E59}" srcId="{ED7DF6FC-60C2-4C5C-B069-04481D30518F}" destId="{DFE75488-6B8E-4E4E-AC75-5DC1DB445798}" srcOrd="1" destOrd="0" parTransId="{7968626F-3CBC-443C-82AA-0B8940063446}" sibTransId="{265A466D-D100-4001-8ACA-FD10C2977A4B}"/>
    <dgm:cxn modelId="{84B2C6DF-2F5C-45BF-8339-97E04A6274A8}" type="presOf" srcId="{DFE75488-6B8E-4E4E-AC75-5DC1DB445798}" destId="{30780554-300C-43AD-917A-904BD116FE8C}" srcOrd="0" destOrd="0" presId="urn:microsoft.com/office/officeart/2018/2/layout/IconLabelList"/>
    <dgm:cxn modelId="{1BDDD3F2-6D04-461E-A41D-2441127E439B}" type="presOf" srcId="{ED7DF6FC-60C2-4C5C-B069-04481D30518F}" destId="{B0ABF4A4-49B8-49CB-8A91-6B6B197AA5DA}" srcOrd="0" destOrd="0" presId="urn:microsoft.com/office/officeart/2018/2/layout/IconLabelList"/>
    <dgm:cxn modelId="{E49D6C1F-B936-4B99-B2FB-7048F43A735E}" type="presParOf" srcId="{B0ABF4A4-49B8-49CB-8A91-6B6B197AA5DA}" destId="{A6E7D234-6786-4781-8A4C-FB8DCE900594}" srcOrd="0" destOrd="0" presId="urn:microsoft.com/office/officeart/2018/2/layout/IconLabelList"/>
    <dgm:cxn modelId="{196C07F4-E13E-46DB-A684-3AAEB092DBD7}" type="presParOf" srcId="{A6E7D234-6786-4781-8A4C-FB8DCE900594}" destId="{0FB8AFF3-1F51-4C23-BDE3-46A46A4EFEE8}" srcOrd="0" destOrd="0" presId="urn:microsoft.com/office/officeart/2018/2/layout/IconLabelList"/>
    <dgm:cxn modelId="{2467B28E-3964-465B-B8EF-8CD7B09A7C25}" type="presParOf" srcId="{A6E7D234-6786-4781-8A4C-FB8DCE900594}" destId="{850CEAC6-6BD8-4C43-8861-23D376D5BEDD}" srcOrd="1" destOrd="0" presId="urn:microsoft.com/office/officeart/2018/2/layout/IconLabelList"/>
    <dgm:cxn modelId="{654A8FEE-16DE-4152-9024-0AE65E690902}" type="presParOf" srcId="{A6E7D234-6786-4781-8A4C-FB8DCE900594}" destId="{0EE58167-F2EF-4EC1-B800-F6AC19FFAFCE}" srcOrd="2" destOrd="0" presId="urn:microsoft.com/office/officeart/2018/2/layout/IconLabelList"/>
    <dgm:cxn modelId="{B4C2256E-004E-4531-89D9-D1EC9E9EDBCC}" type="presParOf" srcId="{B0ABF4A4-49B8-49CB-8A91-6B6B197AA5DA}" destId="{F47AA7AE-4095-44F7-8D4F-5A1F09C3F594}" srcOrd="1" destOrd="0" presId="urn:microsoft.com/office/officeart/2018/2/layout/IconLabelList"/>
    <dgm:cxn modelId="{42A31E6C-CB0C-490F-8293-961257E7D388}" type="presParOf" srcId="{B0ABF4A4-49B8-49CB-8A91-6B6B197AA5DA}" destId="{A724404C-4EBF-4B97-B385-D05425102538}" srcOrd="2" destOrd="0" presId="urn:microsoft.com/office/officeart/2018/2/layout/IconLabelList"/>
    <dgm:cxn modelId="{317134DE-CCB1-4079-8088-E047E86A3B7D}" type="presParOf" srcId="{A724404C-4EBF-4B97-B385-D05425102538}" destId="{0F764B3A-BD38-44E0-BF5E-C00D4ACA56CA}" srcOrd="0" destOrd="0" presId="urn:microsoft.com/office/officeart/2018/2/layout/IconLabelList"/>
    <dgm:cxn modelId="{EF513219-8BE1-4C7D-9FBA-9249F1F0975E}" type="presParOf" srcId="{A724404C-4EBF-4B97-B385-D05425102538}" destId="{4DC0BB43-BDDF-4DF3-A5DF-41D7A93986BB}" srcOrd="1" destOrd="0" presId="urn:microsoft.com/office/officeart/2018/2/layout/IconLabelList"/>
    <dgm:cxn modelId="{A6CA2F73-5F00-4444-A411-A59855BF98FB}" type="presParOf" srcId="{A724404C-4EBF-4B97-B385-D05425102538}" destId="{30780554-300C-43AD-917A-904BD116FE8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4C10A0-D92C-450D-9E65-835EE0326627}">
      <dsp:nvSpPr>
        <dsp:cNvPr id="0" name=""/>
        <dsp:cNvSpPr/>
      </dsp:nvSpPr>
      <dsp:spPr>
        <a:xfrm>
          <a:off x="809325" y="1950"/>
          <a:ext cx="823500" cy="8235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42B9E0-48C7-440E-A228-0BF89F777F19}">
      <dsp:nvSpPr>
        <dsp:cNvPr id="0" name=""/>
        <dsp:cNvSpPr/>
      </dsp:nvSpPr>
      <dsp:spPr>
        <a:xfrm>
          <a:off x="984825" y="177450"/>
          <a:ext cx="472499" cy="4724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115C04-36E0-4FC2-8CA3-334DAC2E28DA}">
      <dsp:nvSpPr>
        <dsp:cNvPr id="0" name=""/>
        <dsp:cNvSpPr/>
      </dsp:nvSpPr>
      <dsp:spPr>
        <a:xfrm>
          <a:off x="546075" y="1081950"/>
          <a:ext cx="1349999" cy="54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Importancia en la comunicación efectiva</a:t>
          </a:r>
        </a:p>
      </dsp:txBody>
      <dsp:txXfrm>
        <a:off x="546075" y="1081950"/>
        <a:ext cx="1349999" cy="540000"/>
      </dsp:txXfrm>
    </dsp:sp>
    <dsp:sp modelId="{0ADDE7B3-56E4-49D0-A2CA-DE13CEEBAADA}">
      <dsp:nvSpPr>
        <dsp:cNvPr id="0" name=""/>
        <dsp:cNvSpPr/>
      </dsp:nvSpPr>
      <dsp:spPr>
        <a:xfrm>
          <a:off x="2395575" y="1950"/>
          <a:ext cx="823500" cy="8235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851789-3ADC-4252-AECB-F4315B1AEBB4}">
      <dsp:nvSpPr>
        <dsp:cNvPr id="0" name=""/>
        <dsp:cNvSpPr/>
      </dsp:nvSpPr>
      <dsp:spPr>
        <a:xfrm>
          <a:off x="2571075" y="177450"/>
          <a:ext cx="472499" cy="4724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2068E7-A072-4CFD-ACC2-BB5E60FE1747}">
      <dsp:nvSpPr>
        <dsp:cNvPr id="0" name=""/>
        <dsp:cNvSpPr/>
      </dsp:nvSpPr>
      <dsp:spPr>
        <a:xfrm>
          <a:off x="2132325" y="1081950"/>
          <a:ext cx="1349999" cy="54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Nombre:</a:t>
          </a:r>
        </a:p>
      </dsp:txBody>
      <dsp:txXfrm>
        <a:off x="2132325" y="1081950"/>
        <a:ext cx="1349999" cy="540000"/>
      </dsp:txXfrm>
    </dsp:sp>
    <dsp:sp modelId="{7FA43130-50DA-4993-93E5-69A7FB5E7B8F}">
      <dsp:nvSpPr>
        <dsp:cNvPr id="0" name=""/>
        <dsp:cNvSpPr/>
      </dsp:nvSpPr>
      <dsp:spPr>
        <a:xfrm>
          <a:off x="3981825" y="1950"/>
          <a:ext cx="823500" cy="8235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0BEBAE-5A81-4020-8087-DC3BC0A42FE2}">
      <dsp:nvSpPr>
        <dsp:cNvPr id="0" name=""/>
        <dsp:cNvSpPr/>
      </dsp:nvSpPr>
      <dsp:spPr>
        <a:xfrm>
          <a:off x="4157325" y="177450"/>
          <a:ext cx="472499" cy="47249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532BDF-E036-427E-B95B-293FAAEA125F}">
      <dsp:nvSpPr>
        <dsp:cNvPr id="0" name=""/>
        <dsp:cNvSpPr/>
      </dsp:nvSpPr>
      <dsp:spPr>
        <a:xfrm>
          <a:off x="3718575" y="1081950"/>
          <a:ext cx="1349999" cy="54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Materia:</a:t>
          </a:r>
        </a:p>
      </dsp:txBody>
      <dsp:txXfrm>
        <a:off x="3718575" y="1081950"/>
        <a:ext cx="1349999" cy="540000"/>
      </dsp:txXfrm>
    </dsp:sp>
    <dsp:sp modelId="{9B05F471-A4ED-4006-8BDC-7541D210E211}">
      <dsp:nvSpPr>
        <dsp:cNvPr id="0" name=""/>
        <dsp:cNvSpPr/>
      </dsp:nvSpPr>
      <dsp:spPr>
        <a:xfrm>
          <a:off x="5568074" y="1950"/>
          <a:ext cx="823500" cy="8235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D6D98B-1022-4C48-AF84-2BDCE65A3867}">
      <dsp:nvSpPr>
        <dsp:cNvPr id="0" name=""/>
        <dsp:cNvSpPr/>
      </dsp:nvSpPr>
      <dsp:spPr>
        <a:xfrm>
          <a:off x="5743574" y="177450"/>
          <a:ext cx="472499" cy="47249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E903DE-7A22-4699-BDB5-3D8F3E5BE74C}">
      <dsp:nvSpPr>
        <dsp:cNvPr id="0" name=""/>
        <dsp:cNvSpPr/>
      </dsp:nvSpPr>
      <dsp:spPr>
        <a:xfrm>
          <a:off x="5304824" y="1081950"/>
          <a:ext cx="1349999" cy="54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Profesor:</a:t>
          </a:r>
        </a:p>
      </dsp:txBody>
      <dsp:txXfrm>
        <a:off x="5304824" y="1081950"/>
        <a:ext cx="1349999" cy="540000"/>
      </dsp:txXfrm>
    </dsp:sp>
    <dsp:sp modelId="{CF98F329-807C-466A-979D-5FEDB1EE0238}">
      <dsp:nvSpPr>
        <dsp:cNvPr id="0" name=""/>
        <dsp:cNvSpPr/>
      </dsp:nvSpPr>
      <dsp:spPr>
        <a:xfrm>
          <a:off x="3188700" y="1959450"/>
          <a:ext cx="823500" cy="82350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EE3A09-3386-40DE-8BDD-3682BADE0089}">
      <dsp:nvSpPr>
        <dsp:cNvPr id="0" name=""/>
        <dsp:cNvSpPr/>
      </dsp:nvSpPr>
      <dsp:spPr>
        <a:xfrm>
          <a:off x="3364200" y="2134950"/>
          <a:ext cx="472499" cy="47249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640062-45C1-442D-9B89-1EC210FF1C7F}">
      <dsp:nvSpPr>
        <dsp:cNvPr id="0" name=""/>
        <dsp:cNvSpPr/>
      </dsp:nvSpPr>
      <dsp:spPr>
        <a:xfrm>
          <a:off x="2925450" y="3039450"/>
          <a:ext cx="1349999" cy="54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Fecha:</a:t>
          </a:r>
        </a:p>
      </dsp:txBody>
      <dsp:txXfrm>
        <a:off x="2925450" y="3039450"/>
        <a:ext cx="1349999" cy="54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7254DE-BD64-4C92-810E-5FC54BBA8042}">
      <dsp:nvSpPr>
        <dsp:cNvPr id="0" name=""/>
        <dsp:cNvSpPr/>
      </dsp:nvSpPr>
      <dsp:spPr>
        <a:xfrm>
          <a:off x="922246" y="494619"/>
          <a:ext cx="1483312" cy="14833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151F6D-18BF-4171-8AEA-38CE49982155}">
      <dsp:nvSpPr>
        <dsp:cNvPr id="0" name=""/>
        <dsp:cNvSpPr/>
      </dsp:nvSpPr>
      <dsp:spPr>
        <a:xfrm>
          <a:off x="15778" y="2366780"/>
          <a:ext cx="329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La escucha activa es una forma de comunicación en la que una persona presta atención total al interlocutor para comprender su mensaje, emociones e intención.</a:t>
          </a:r>
        </a:p>
      </dsp:txBody>
      <dsp:txXfrm>
        <a:off x="15778" y="2366780"/>
        <a:ext cx="3296250" cy="720000"/>
      </dsp:txXfrm>
    </dsp:sp>
    <dsp:sp modelId="{A42F38C9-1CD8-4684-B187-F7FBE34CE0C7}">
      <dsp:nvSpPr>
        <dsp:cNvPr id="0" name=""/>
        <dsp:cNvSpPr/>
      </dsp:nvSpPr>
      <dsp:spPr>
        <a:xfrm>
          <a:off x="4795340" y="494619"/>
          <a:ext cx="1483312" cy="14833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3D3678-A955-42A6-9D22-9AC8A6C01D0E}">
      <dsp:nvSpPr>
        <dsp:cNvPr id="0" name=""/>
        <dsp:cNvSpPr/>
      </dsp:nvSpPr>
      <dsp:spPr>
        <a:xfrm>
          <a:off x="3888871" y="2366780"/>
          <a:ext cx="329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No solo se trata de oír, sino de entender realmente al otro.</a:t>
          </a:r>
        </a:p>
      </dsp:txBody>
      <dsp:txXfrm>
        <a:off x="3888871" y="2366780"/>
        <a:ext cx="329625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1B645B-6612-4002-B136-B24848D856E7}">
      <dsp:nvSpPr>
        <dsp:cNvPr id="0" name=""/>
        <dsp:cNvSpPr/>
      </dsp:nvSpPr>
      <dsp:spPr>
        <a:xfrm>
          <a:off x="809325" y="1950"/>
          <a:ext cx="823500" cy="8235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E99ACF-8838-446C-AD7F-BA1D809A320D}">
      <dsp:nvSpPr>
        <dsp:cNvPr id="0" name=""/>
        <dsp:cNvSpPr/>
      </dsp:nvSpPr>
      <dsp:spPr>
        <a:xfrm>
          <a:off x="984825" y="177450"/>
          <a:ext cx="472499" cy="4724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F371FD-0FFB-44CC-8358-721495402481}">
      <dsp:nvSpPr>
        <dsp:cNvPr id="0" name=""/>
        <dsp:cNvSpPr/>
      </dsp:nvSpPr>
      <dsp:spPr>
        <a:xfrm>
          <a:off x="546075" y="1081950"/>
          <a:ext cx="1349999" cy="54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baseline="0"/>
            <a:t>• Mejora la comunicación interpersonal</a:t>
          </a:r>
          <a:endParaRPr lang="en-US" sz="1100" kern="1200"/>
        </a:p>
      </dsp:txBody>
      <dsp:txXfrm>
        <a:off x="546075" y="1081950"/>
        <a:ext cx="1349999" cy="540000"/>
      </dsp:txXfrm>
    </dsp:sp>
    <dsp:sp modelId="{4C5E294C-3B32-4DFD-967A-CAFEF5ABF45C}">
      <dsp:nvSpPr>
        <dsp:cNvPr id="0" name=""/>
        <dsp:cNvSpPr/>
      </dsp:nvSpPr>
      <dsp:spPr>
        <a:xfrm>
          <a:off x="2395575" y="1950"/>
          <a:ext cx="823500" cy="8235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1273DB-821B-4D02-8419-05C66F61A5AE}">
      <dsp:nvSpPr>
        <dsp:cNvPr id="0" name=""/>
        <dsp:cNvSpPr/>
      </dsp:nvSpPr>
      <dsp:spPr>
        <a:xfrm>
          <a:off x="2571075" y="177450"/>
          <a:ext cx="472499" cy="4724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E27054-3ED2-4381-B67D-C10AA4F830DC}">
      <dsp:nvSpPr>
        <dsp:cNvPr id="0" name=""/>
        <dsp:cNvSpPr/>
      </dsp:nvSpPr>
      <dsp:spPr>
        <a:xfrm>
          <a:off x="2132325" y="1081950"/>
          <a:ext cx="1349999" cy="54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baseline="0"/>
            <a:t>• Evita malentendidos</a:t>
          </a:r>
          <a:endParaRPr lang="en-US" sz="1100" kern="1200"/>
        </a:p>
      </dsp:txBody>
      <dsp:txXfrm>
        <a:off x="2132325" y="1081950"/>
        <a:ext cx="1349999" cy="540000"/>
      </dsp:txXfrm>
    </dsp:sp>
    <dsp:sp modelId="{47E0454E-83AF-4EA0-899C-58BE74F3C128}">
      <dsp:nvSpPr>
        <dsp:cNvPr id="0" name=""/>
        <dsp:cNvSpPr/>
      </dsp:nvSpPr>
      <dsp:spPr>
        <a:xfrm>
          <a:off x="3981825" y="1950"/>
          <a:ext cx="823500" cy="8235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F1C566-70DB-404C-A3C4-57E086F87855}">
      <dsp:nvSpPr>
        <dsp:cNvPr id="0" name=""/>
        <dsp:cNvSpPr/>
      </dsp:nvSpPr>
      <dsp:spPr>
        <a:xfrm>
          <a:off x="4157325" y="177450"/>
          <a:ext cx="472499" cy="47249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FAEEE8-56AC-4511-9700-A7815AF913E1}">
      <dsp:nvSpPr>
        <dsp:cNvPr id="0" name=""/>
        <dsp:cNvSpPr/>
      </dsp:nvSpPr>
      <dsp:spPr>
        <a:xfrm>
          <a:off x="3718575" y="1081950"/>
          <a:ext cx="1349999" cy="54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baseline="0"/>
            <a:t>• Genera confianza</a:t>
          </a:r>
          <a:endParaRPr lang="en-US" sz="1100" kern="1200"/>
        </a:p>
      </dsp:txBody>
      <dsp:txXfrm>
        <a:off x="3718575" y="1081950"/>
        <a:ext cx="1349999" cy="540000"/>
      </dsp:txXfrm>
    </dsp:sp>
    <dsp:sp modelId="{4DCEEEB6-870A-45B7-A50D-D8A3A184BEF2}">
      <dsp:nvSpPr>
        <dsp:cNvPr id="0" name=""/>
        <dsp:cNvSpPr/>
      </dsp:nvSpPr>
      <dsp:spPr>
        <a:xfrm>
          <a:off x="5568074" y="1950"/>
          <a:ext cx="823500" cy="8235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2B6127-76F1-41A5-BF57-615AA5033D7C}">
      <dsp:nvSpPr>
        <dsp:cNvPr id="0" name=""/>
        <dsp:cNvSpPr/>
      </dsp:nvSpPr>
      <dsp:spPr>
        <a:xfrm>
          <a:off x="5743574" y="177450"/>
          <a:ext cx="472499" cy="47249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127876-560B-4E42-992D-875FD114F9E5}">
      <dsp:nvSpPr>
        <dsp:cNvPr id="0" name=""/>
        <dsp:cNvSpPr/>
      </dsp:nvSpPr>
      <dsp:spPr>
        <a:xfrm>
          <a:off x="5304824" y="1081950"/>
          <a:ext cx="1349999" cy="54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baseline="0"/>
            <a:t>• Permite comprender emociones y necesidades</a:t>
          </a:r>
          <a:endParaRPr lang="en-US" sz="1100" kern="1200"/>
        </a:p>
      </dsp:txBody>
      <dsp:txXfrm>
        <a:off x="5304824" y="1081950"/>
        <a:ext cx="1349999" cy="540000"/>
      </dsp:txXfrm>
    </dsp:sp>
    <dsp:sp modelId="{E7C4CDC8-E133-4730-A7C3-D7DF61079C95}">
      <dsp:nvSpPr>
        <dsp:cNvPr id="0" name=""/>
        <dsp:cNvSpPr/>
      </dsp:nvSpPr>
      <dsp:spPr>
        <a:xfrm>
          <a:off x="3188700" y="1959450"/>
          <a:ext cx="823500" cy="8235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D7E465-8984-4C2A-B853-0211B6442014}">
      <dsp:nvSpPr>
        <dsp:cNvPr id="0" name=""/>
        <dsp:cNvSpPr/>
      </dsp:nvSpPr>
      <dsp:spPr>
        <a:xfrm>
          <a:off x="3364200" y="2134950"/>
          <a:ext cx="472499" cy="47249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100DC8-2609-4E54-BDB3-22D0720E619D}">
      <dsp:nvSpPr>
        <dsp:cNvPr id="0" name=""/>
        <dsp:cNvSpPr/>
      </dsp:nvSpPr>
      <dsp:spPr>
        <a:xfrm>
          <a:off x="2925450" y="3039450"/>
          <a:ext cx="1349999" cy="54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baseline="0"/>
            <a:t>• Ayuda a resolver conflictos</a:t>
          </a:r>
          <a:endParaRPr lang="en-US" sz="1100" kern="1200"/>
        </a:p>
      </dsp:txBody>
      <dsp:txXfrm>
        <a:off x="2925450" y="3039450"/>
        <a:ext cx="1349999" cy="54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B8AFF3-1F51-4C23-BDE3-46A46A4EFEE8}">
      <dsp:nvSpPr>
        <dsp:cNvPr id="0" name=""/>
        <dsp:cNvSpPr/>
      </dsp:nvSpPr>
      <dsp:spPr>
        <a:xfrm>
          <a:off x="922246" y="494619"/>
          <a:ext cx="1483312" cy="14833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E58167-F2EF-4EC1-B800-F6AC19FFAFCE}">
      <dsp:nvSpPr>
        <dsp:cNvPr id="0" name=""/>
        <dsp:cNvSpPr/>
      </dsp:nvSpPr>
      <dsp:spPr>
        <a:xfrm>
          <a:off x="15778" y="2366780"/>
          <a:ext cx="329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La escucha activa es una habilidad fundamental para mejorar las relaciones, entender a las personas y fortalecer la comunicación.</a:t>
          </a:r>
        </a:p>
      </dsp:txBody>
      <dsp:txXfrm>
        <a:off x="15778" y="2366780"/>
        <a:ext cx="3296250" cy="720000"/>
      </dsp:txXfrm>
    </dsp:sp>
    <dsp:sp modelId="{0F764B3A-BD38-44E0-BF5E-C00D4ACA56CA}">
      <dsp:nvSpPr>
        <dsp:cNvPr id="0" name=""/>
        <dsp:cNvSpPr/>
      </dsp:nvSpPr>
      <dsp:spPr>
        <a:xfrm>
          <a:off x="4795340" y="494619"/>
          <a:ext cx="1483312" cy="14833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34925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780554-300C-43AD-917A-904BD116FE8C}">
      <dsp:nvSpPr>
        <dsp:cNvPr id="0" name=""/>
        <dsp:cNvSpPr/>
      </dsp:nvSpPr>
      <dsp:spPr>
        <a:xfrm>
          <a:off x="3888871" y="2366780"/>
          <a:ext cx="329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Escuchar con atención es una muestra de respeto y empatía.</a:t>
          </a:r>
        </a:p>
      </dsp:txBody>
      <dsp:txXfrm>
        <a:off x="3888871" y="2366780"/>
        <a:ext cx="32962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2098226"/>
          </a:xfrm>
        </p:spPr>
        <p:txBody>
          <a:bodyPr anchor="b">
            <a:noAutofit/>
          </a:bodyPr>
          <a:lstStyle>
            <a:lvl1pPr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3956280"/>
            <a:ext cx="512375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6453386"/>
            <a:ext cx="1205958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6453386"/>
            <a:ext cx="5267533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564643" y="744469"/>
            <a:ext cx="8005589" cy="5349671"/>
            <a:chOff x="564643" y="744469"/>
            <a:chExt cx="8005589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6113972" y="1685652"/>
              <a:ext cx="2456260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564643" y="744469"/>
              <a:ext cx="2456505" cy="4408488"/>
            </a:xfrm>
            <a:custGeom>
              <a:avLst/>
              <a:gdLst/>
              <a:ahLst/>
              <a:cxnLst/>
              <a:rect l="l" t="t" r="r" b="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MX"/>
            </a:p>
          </p:txBody>
        </p:sp>
      </p:grpSp>
    </p:spTree>
    <p:extLst>
      <p:ext uri="{BB962C8B-B14F-4D97-AF65-F5344CB8AC3E}">
        <p14:creationId xmlns:p14="http://schemas.microsoft.com/office/powerpoint/2010/main" val="3010706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295526"/>
            <a:ext cx="7200900" cy="357187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061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0797" y="624156"/>
            <a:ext cx="1490950" cy="52432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624156"/>
            <a:ext cx="5724525" cy="524324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444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17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1301361"/>
            <a:ext cx="7209728" cy="2852737"/>
          </a:xfrm>
        </p:spPr>
        <p:txBody>
          <a:bodyPr anchor="b">
            <a:normAutofit/>
          </a:bodyPr>
          <a:lstStyle>
            <a:lvl1pPr algn="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4216328"/>
            <a:ext cx="7209728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6453386"/>
            <a:ext cx="121680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6453386"/>
            <a:ext cx="5267533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8" name="Freeform 7" title="Crop Mark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452376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3335840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2286000"/>
            <a:ext cx="3335840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25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340230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3305208"/>
            <a:ext cx="3335839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0" y="2349754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0" y="3305208"/>
            <a:ext cx="3335840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05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728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021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400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685801"/>
            <a:ext cx="3909060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6344"/>
            <a:ext cx="2891790" cy="3011056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30999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4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5968"/>
            <a:ext cx="2891790" cy="3011432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04768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286000"/>
            <a:ext cx="72009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6453386"/>
            <a:ext cx="9034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6453386"/>
            <a:ext cx="4710623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6453386"/>
            <a:ext cx="119721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8" name="Rectangle 7" title="Side bar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28790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6858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1368">
          <p15:clr>
            <a:srgbClr val="F26B43"/>
          </p15:clr>
        </p15:guide>
        <p15:guide id="1" pos="6912">
          <p15:clr>
            <a:srgbClr val="F26B43"/>
          </p15:clr>
        </p15:guide>
        <p15:guide id="2" pos="936">
          <p15:clr>
            <a:srgbClr val="F26B43"/>
          </p15:clr>
        </p15:guide>
        <p15:guide id="3" pos="864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696">
          <p15:clr>
            <a:srgbClr val="F26B43"/>
          </p15:clr>
        </p15:guide>
        <p15:guide id="6" orient="horz" pos="432">
          <p15:clr>
            <a:srgbClr val="F26B43"/>
          </p15:clr>
        </p15:guide>
        <p15:guide id="7" orient="horz" pos="1512">
          <p15:clr>
            <a:srgbClr val="F26B43"/>
          </p15:clr>
        </p15:guide>
        <p15:guide id="8" pos="5184">
          <p15:clr>
            <a:srgbClr val="F26B43"/>
          </p15:clr>
        </p15:guide>
        <p15:guide id="9" pos="702">
          <p15:clr>
            <a:srgbClr val="F26B43"/>
          </p15:clr>
        </p15:guide>
        <p15:guide id="10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5A9D7581-2538-516C-F623-2BC446E43910}"/>
              </a:ext>
            </a:extLst>
          </p:cNvPr>
          <p:cNvSpPr txBox="1">
            <a:spLocks/>
          </p:cNvSpPr>
          <p:nvPr/>
        </p:nvSpPr>
        <p:spPr>
          <a:xfrm>
            <a:off x="1212924" y="4903367"/>
            <a:ext cx="6718151" cy="11828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s-MX" sz="1800" dirty="0"/>
              <a:t>MATERIA: </a:t>
            </a:r>
            <a:r>
              <a:rPr lang="en-US" sz="1800" dirty="0"/>
              <a:t>PSICOGENESIS BÍBLICO Y TEORÍA DE LA PERSONALIDAD. DISC</a:t>
            </a:r>
            <a:br>
              <a:rPr lang="en-US" altLang="es-MX" sz="1800" dirty="0"/>
            </a:br>
            <a:r>
              <a:rPr lang="en-US" altLang="es-MX" sz="1800" dirty="0"/>
              <a:t>ALUMNO: </a:t>
            </a:r>
            <a:r>
              <a:rPr lang="en-US" altLang="en-US" sz="1800" dirty="0"/>
              <a:t>FERNANDO ADOLFO TINAJERO SERNA</a:t>
            </a:r>
            <a:br>
              <a:rPr lang="en-US" altLang="es-MX" sz="1800" dirty="0"/>
            </a:br>
            <a:r>
              <a:rPr lang="en-US" altLang="es-MX" sz="1800" dirty="0"/>
              <a:t>TEMA: LA ESCUCHA ACTIVA</a:t>
            </a:r>
            <a:br>
              <a:rPr lang="en-US" altLang="es-MX" sz="1800" dirty="0"/>
            </a:br>
            <a:r>
              <a:rPr lang="en-US" altLang="es-MX" sz="1800" dirty="0"/>
              <a:t>FECHA: 09/03</a:t>
            </a:r>
            <a:r>
              <a:rPr lang="en-US" altLang="en-US" sz="1800" dirty="0"/>
              <a:t>/2026</a:t>
            </a:r>
            <a:br>
              <a:rPr lang="en-US" altLang="es-MX" sz="1800" dirty="0"/>
            </a:br>
            <a:r>
              <a:rPr lang="en-US" altLang="es-MX" sz="1800" dirty="0"/>
              <a:t>LUGAR: </a:t>
            </a:r>
            <a:r>
              <a:rPr lang="en-US" altLang="en-US" sz="1800" dirty="0"/>
              <a:t>AGUASCALIENTES, AGUASCALIENTES</a:t>
            </a:r>
          </a:p>
        </p:txBody>
      </p:sp>
      <p:pic>
        <p:nvPicPr>
          <p:cNvPr id="5" name="Imagen 4" descr="UPF-LOGO">
            <a:extLst>
              <a:ext uri="{FF2B5EF4-FFF2-40B4-BE49-F238E27FC236}">
                <a16:creationId xmlns:a16="http://schemas.microsoft.com/office/drawing/2014/main" id="{96CF4437-CD98-9DB3-68D4-1C3BD73089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86"/>
          <a:stretch>
            <a:fillRect/>
          </a:stretch>
        </p:blipFill>
        <p:spPr>
          <a:xfrm>
            <a:off x="1700978" y="961325"/>
            <a:ext cx="6011493" cy="2323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59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>
            <a:normAutofit/>
          </a:bodyPr>
          <a:lstStyle/>
          <a:p>
            <a:r>
              <a:t>LA ESCUCHA ACTIVA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53A20A3-01BB-5787-E202-63DA7B4DF5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0033783"/>
              </p:ext>
            </p:extLst>
          </p:nvPr>
        </p:nvGraphicFramePr>
        <p:xfrm>
          <a:off x="1028700" y="2286000"/>
          <a:ext cx="72009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>
            <a:normAutofit/>
          </a:bodyPr>
          <a:lstStyle/>
          <a:p>
            <a:r>
              <a:t>¿Qué es la escucha activa?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584A35E-9BBB-3451-29FB-2C09BDD23E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6482023"/>
              </p:ext>
            </p:extLst>
          </p:nvPr>
        </p:nvGraphicFramePr>
        <p:xfrm>
          <a:off x="1028700" y="2286000"/>
          <a:ext cx="72009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>
            <a:normAutofit/>
          </a:bodyPr>
          <a:lstStyle/>
          <a:p>
            <a:r>
              <a:t>Importancia de la escucha activa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9C6578F-A372-A089-51A7-74638AB114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0478064"/>
              </p:ext>
            </p:extLst>
          </p:nvPr>
        </p:nvGraphicFramePr>
        <p:xfrm>
          <a:off x="1028700" y="2286000"/>
          <a:ext cx="72009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4BB1650-B616-4EFB-9FB7-5D93104B5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1540" y="1188720"/>
            <a:ext cx="4026771" cy="4480560"/>
          </a:xfrm>
        </p:spPr>
        <p:txBody>
          <a:bodyPr anchor="ctr">
            <a:normAutofit/>
          </a:bodyPr>
          <a:lstStyle/>
          <a:p>
            <a:r>
              <a:t>• Mantener contacto visual</a:t>
            </a:r>
          </a:p>
          <a:p>
            <a:r>
              <a:t>• No interrumpir</a:t>
            </a:r>
          </a:p>
          <a:p>
            <a:r>
              <a:t>• Mostrar interés</a:t>
            </a:r>
          </a:p>
          <a:p>
            <a:r>
              <a:t>• Hacer preguntas para aclarar</a:t>
            </a:r>
          </a:p>
          <a:p>
            <a:r>
              <a:t>• Confirmar lo que se entendió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47C962-A905-4168-832D-BF622B381E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645887" y="0"/>
            <a:ext cx="349811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B0CAA55C-9F48-4F94-95AA-563539497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5987575" y="640080"/>
            <a:ext cx="1722021" cy="3674981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s-MX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2270" y="1252181"/>
            <a:ext cx="2349121" cy="4302457"/>
          </a:xfrm>
        </p:spPr>
        <p:txBody>
          <a:bodyPr>
            <a:normAutofit/>
          </a:bodyPr>
          <a:lstStyle/>
          <a:p>
            <a:r>
              <a:rPr lang="es-MX" sz="2700">
                <a:solidFill>
                  <a:schemeClr val="bg2"/>
                </a:solidFill>
              </a:rPr>
              <a:t>Características de la escucha activa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61D8973-EAA9-459A-AF59-BBB4233D6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557" y="685800"/>
            <a:ext cx="4345106" cy="1485900"/>
          </a:xfrm>
        </p:spPr>
        <p:txBody>
          <a:bodyPr>
            <a:normAutofit/>
          </a:bodyPr>
          <a:lstStyle/>
          <a:p>
            <a:r>
              <a:t>Elementos de la escucha activa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8557" y="2286000"/>
            <a:ext cx="4345106" cy="3581400"/>
          </a:xfrm>
        </p:spPr>
        <p:txBody>
          <a:bodyPr>
            <a:normAutofit/>
          </a:bodyPr>
          <a:lstStyle/>
          <a:p>
            <a:r>
              <a:t>1. Atención</a:t>
            </a:r>
          </a:p>
          <a:p>
            <a:r>
              <a:t>2. Empatía</a:t>
            </a:r>
          </a:p>
          <a:p>
            <a:r>
              <a:t>3. Lenguaje corporal</a:t>
            </a:r>
          </a:p>
          <a:p>
            <a:r>
              <a:t>4. Retroalimentación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EA8A33-C0D0-416D-8359-724B8828C7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37745" y="0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pic>
        <p:nvPicPr>
          <p:cNvPr id="5" name="Picture 4" descr="Dibujos en un papel de colores">
            <a:extLst>
              <a:ext uri="{FF2B5EF4-FFF2-40B4-BE49-F238E27FC236}">
                <a16:creationId xmlns:a16="http://schemas.microsoft.com/office/drawing/2014/main" id="{7B971740-A6FF-DB95-B43C-0AAA989019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156" r="43412" b="-1"/>
          <a:stretch>
            <a:fillRect/>
          </a:stretch>
        </p:blipFill>
        <p:spPr>
          <a:xfrm>
            <a:off x="5709195" y="10"/>
            <a:ext cx="3434804" cy="685799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Barreras de la escucha activa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Distracciones</a:t>
            </a:r>
          </a:p>
          <a:p>
            <a:r>
              <a:t>• Prejuicios</a:t>
            </a:r>
          </a:p>
          <a:p>
            <a:r>
              <a:t>• Pensar en la respuesta antes de que el otro termine</a:t>
            </a:r>
          </a:p>
          <a:p>
            <a:r>
              <a:t>• Interrumpir</a:t>
            </a:r>
          </a:p>
          <a:p>
            <a:r>
              <a:t>• Falta de interés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Ejemplo de escucha activa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Situación: Un compañero explica que tiene dificultades con un trabajo.</a:t>
            </a:r>
          </a:p>
          <a:p>
            <a:endParaRPr/>
          </a:p>
          <a:p>
            <a:r>
              <a:t>Escucha activa:</a:t>
            </a:r>
          </a:p>
          <a:p>
            <a:r>
              <a:t>• Escuchar sin interrumpir</a:t>
            </a:r>
          </a:p>
          <a:p>
            <a:r>
              <a:t>• Mostrar comprensión</a:t>
            </a:r>
          </a:p>
          <a:p>
            <a:r>
              <a:t>• Preguntar cómo se le puede ayudar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>
            <a:normAutofit/>
          </a:bodyPr>
          <a:lstStyle/>
          <a:p>
            <a:r>
              <a:t>Conclusión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FCAA180-3EB9-B514-7241-7857639B9F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9913653"/>
              </p:ext>
            </p:extLst>
          </p:nvPr>
        </p:nvGraphicFramePr>
        <p:xfrm>
          <a:off x="1028700" y="2286000"/>
          <a:ext cx="72009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Recorte">
  <a:themeElements>
    <a:clrScheme name="Recorte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Recorte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cort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TM10001105[[fn=Recorte]]</Template>
  <TotalTime>3</TotalTime>
  <Words>261</Words>
  <Application>Microsoft Office PowerPoint</Application>
  <PresentationFormat>Presentación en pantalla (4:3)</PresentationFormat>
  <Paragraphs>43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1" baseType="lpstr">
      <vt:lpstr>Franklin Gothic Book</vt:lpstr>
      <vt:lpstr>Recorte</vt:lpstr>
      <vt:lpstr>Presentación de PowerPoint</vt:lpstr>
      <vt:lpstr>LA ESCUCHA ACTIVA</vt:lpstr>
      <vt:lpstr>¿Qué es la escucha activa?</vt:lpstr>
      <vt:lpstr>Importancia de la escucha activa</vt:lpstr>
      <vt:lpstr>Características de la escucha activa</vt:lpstr>
      <vt:lpstr>Elementos de la escucha activa</vt:lpstr>
      <vt:lpstr>Barreras de la escucha activa</vt:lpstr>
      <vt:lpstr>Ejemplo de escucha activa</vt:lpstr>
      <vt:lpstr>Conclusión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Jassai Madai Leyva Serna</cp:lastModifiedBy>
  <cp:revision>2</cp:revision>
  <dcterms:created xsi:type="dcterms:W3CDTF">2013-01-27T09:14:16Z</dcterms:created>
  <dcterms:modified xsi:type="dcterms:W3CDTF">2026-03-10T00:03:04Z</dcterms:modified>
  <cp:category/>
</cp:coreProperties>
</file>