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 id="264" r:id="rId14"/>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B56B1E7F-A3B3-4B40-B392-A515A4D85038}" type="slidenum">
              <a:t>&lt;#&gt;</a:t>
            </a:fld>
          </a:p>
        </p:txBody>
      </p:sp>
      <p:sp>
        <p:nvSpPr>
          <p:cNvPr id="4" name="PlaceHolder 3"/>
          <p:cNvSpPr>
            <a:spLocks noGrp="1"/>
          </p:cNvSpPr>
          <p:nvPr>
            <p:ph type="dt" idx="1"/>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27" name="PlaceHolder 2"/>
          <p:cNvSpPr>
            <a:spLocks noGrp="1"/>
          </p:cNvSpPr>
          <p:nvPr>
            <p:ph/>
          </p:nvPr>
        </p:nvSpPr>
        <p:spPr>
          <a:xfrm>
            <a:off x="504000" y="237600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28" name="PlaceHolder 3"/>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504F1492-BC3E-47A3-87A4-212B6F5F89FA}" type="slidenum">
              <a:t>&lt;#&gt;</a:t>
            </a:fld>
          </a:p>
        </p:txBody>
      </p:sp>
      <p:sp>
        <p:nvSpPr>
          <p:cNvPr id="7" name="PlaceHolder 6"/>
          <p:cNvSpPr>
            <a:spLocks noGrp="1"/>
          </p:cNvSpPr>
          <p:nvPr>
            <p:ph type="dt" idx="1"/>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30"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1"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2"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3" name="PlaceHolder 5"/>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C2EBD7D9-A0A8-417A-860B-0A2118B9B01C}" type="slidenum">
              <a:t>&lt;#&gt;</a:t>
            </a:fld>
          </a:p>
        </p:txBody>
      </p:sp>
      <p:sp>
        <p:nvSpPr>
          <p:cNvPr id="9" name="PlaceHolder 8"/>
          <p:cNvSpPr>
            <a:spLocks noGrp="1"/>
          </p:cNvSpPr>
          <p:nvPr>
            <p:ph type="dt" idx="1"/>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35" name="PlaceHolder 2"/>
          <p:cNvSpPr>
            <a:spLocks noGrp="1"/>
          </p:cNvSpPr>
          <p:nvPr>
            <p:ph/>
          </p:nvPr>
        </p:nvSpPr>
        <p:spPr>
          <a:xfrm>
            <a:off x="5040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6" name="PlaceHolder 3"/>
          <p:cNvSpPr>
            <a:spLocks noGrp="1"/>
          </p:cNvSpPr>
          <p:nvPr>
            <p:ph/>
          </p:nvPr>
        </p:nvSpPr>
        <p:spPr>
          <a:xfrm>
            <a:off x="35712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7" name="PlaceHolder 4"/>
          <p:cNvSpPr>
            <a:spLocks noGrp="1"/>
          </p:cNvSpPr>
          <p:nvPr>
            <p:ph/>
          </p:nvPr>
        </p:nvSpPr>
        <p:spPr>
          <a:xfrm>
            <a:off x="663804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8" name="PlaceHolder 5"/>
          <p:cNvSpPr>
            <a:spLocks noGrp="1"/>
          </p:cNvSpPr>
          <p:nvPr>
            <p:ph/>
          </p:nvPr>
        </p:nvSpPr>
        <p:spPr>
          <a:xfrm>
            <a:off x="5040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39" name="PlaceHolder 6"/>
          <p:cNvSpPr>
            <a:spLocks noGrp="1"/>
          </p:cNvSpPr>
          <p:nvPr>
            <p:ph/>
          </p:nvPr>
        </p:nvSpPr>
        <p:spPr>
          <a:xfrm>
            <a:off x="35712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40" name="PlaceHolder 7"/>
          <p:cNvSpPr>
            <a:spLocks noGrp="1"/>
          </p:cNvSpPr>
          <p:nvPr>
            <p:ph/>
          </p:nvPr>
        </p:nvSpPr>
        <p:spPr>
          <a:xfrm>
            <a:off x="663804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17131CCD-7366-45CC-B326-D0CE055764BD}" type="slidenum">
              <a:t>&lt;#&gt;</a:t>
            </a:fld>
          </a:p>
        </p:txBody>
      </p:sp>
      <p:sp>
        <p:nvSpPr>
          <p:cNvPr id="11" name="PlaceHolder 10"/>
          <p:cNvSpPr>
            <a:spLocks noGrp="1"/>
          </p:cNvSpPr>
          <p:nvPr>
            <p:ph type="dt" idx="1"/>
          </p:nvPr>
        </p:nvSpPr>
        <p:spPr/>
        <p:txBody>
          <a:bodyPr/>
          <a:p>
            <a:r>
              <a:rPr lang="en-U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D51DE866-6172-48D2-A35A-16DB8732C184}" type="slidenum">
              <a:t>&lt;#&gt;</a:t>
            </a:fld>
          </a:p>
        </p:txBody>
      </p:sp>
      <p:sp>
        <p:nvSpPr>
          <p:cNvPr id="4" name="PlaceHolder 3"/>
          <p:cNvSpPr>
            <a:spLocks noGrp="1"/>
          </p:cNvSpPr>
          <p:nvPr>
            <p:ph type="dt" idx="4"/>
          </p:nvPr>
        </p:nvSpPr>
        <p:spPr/>
        <p:txBody>
          <a:bodyPr/>
          <a:p>
            <a:r>
              <a:rPr lang="en-US"/>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47" name="PlaceHolder 2"/>
          <p:cNvSpPr>
            <a:spLocks noGrp="1"/>
          </p:cNvSpPr>
          <p:nvPr>
            <p:ph type="subTitle"/>
          </p:nvPr>
        </p:nvSpPr>
        <p:spPr>
          <a:xfrm>
            <a:off x="504000" y="2376000"/>
            <a:ext cx="9071640" cy="2754000"/>
          </a:xfrm>
          <a:prstGeom prst="rect">
            <a:avLst/>
          </a:prstGeom>
          <a:noFill/>
          <a:ln w="0">
            <a:noFill/>
          </a:ln>
        </p:spPr>
        <p:txBody>
          <a:bodyPr lIns="0" rIns="0" tIns="0" bIns="0" anchor="ctr">
            <a:noAutofit/>
          </a:bodyPr>
          <a:p>
            <a:pPr indent="0" algn="ctr">
              <a:buNone/>
            </a:pPr>
            <a:endParaRPr b="0" lang="en-US" sz="3200" spc="-1" strike="noStrike">
              <a:solidFill>
                <a:srgbClr val="ffffff"/>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F4A4B582-70A8-4583-9072-B50BD4B34B5B}" type="slidenum">
              <a:t>&lt;#&gt;</a:t>
            </a:fld>
          </a:p>
        </p:txBody>
      </p:sp>
      <p:sp>
        <p:nvSpPr>
          <p:cNvPr id="6" name="PlaceHolder 5"/>
          <p:cNvSpPr>
            <a:spLocks noGrp="1"/>
          </p:cNvSpPr>
          <p:nvPr>
            <p:ph type="dt" idx="4"/>
          </p:nvPr>
        </p:nvSpPr>
        <p:spPr/>
        <p:txBody>
          <a:bodyPr/>
          <a:p>
            <a:r>
              <a:rPr lang="en-US"/>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49"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B4E9BDCD-DB77-4B6A-8E7F-45D0E8CE2F75}" type="slidenum">
              <a:t>&lt;#&gt;</a:t>
            </a:fld>
          </a:p>
        </p:txBody>
      </p:sp>
      <p:sp>
        <p:nvSpPr>
          <p:cNvPr id="6" name="PlaceHolder 5"/>
          <p:cNvSpPr>
            <a:spLocks noGrp="1"/>
          </p:cNvSpPr>
          <p:nvPr>
            <p:ph type="dt" idx="4"/>
          </p:nvPr>
        </p:nvSpPr>
        <p:spPr/>
        <p:txBody>
          <a:bodyPr/>
          <a:p>
            <a:r>
              <a:rPr lang="en-US"/>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51"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2"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FEB6F54F-E6BF-4155-BB13-3FCCE4C00D60}" type="slidenum">
              <a:t>&lt;#&gt;</a:t>
            </a:fld>
          </a:p>
        </p:txBody>
      </p:sp>
      <p:sp>
        <p:nvSpPr>
          <p:cNvPr id="7" name="PlaceHolder 6"/>
          <p:cNvSpPr>
            <a:spLocks noGrp="1"/>
          </p:cNvSpPr>
          <p:nvPr>
            <p:ph type="dt" idx="4"/>
          </p:nvPr>
        </p:nvSpPr>
        <p:spPr/>
        <p:txBody>
          <a:bodyPr/>
          <a:p>
            <a:r>
              <a:rPr lang="en-US"/>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8163E19A-ABCA-43F7-9D7F-F1AE58DCBFA4}" type="slidenum">
              <a:t>&lt;#&gt;</a:t>
            </a:fld>
          </a:p>
        </p:txBody>
      </p:sp>
      <p:sp>
        <p:nvSpPr>
          <p:cNvPr id="5" name="PlaceHolder 4"/>
          <p:cNvSpPr>
            <a:spLocks noGrp="1"/>
          </p:cNvSpPr>
          <p:nvPr>
            <p:ph type="dt" idx="4"/>
          </p:nvPr>
        </p:nvSpPr>
        <p:spPr/>
        <p:txBody>
          <a:bodyPr/>
          <a:p>
            <a:r>
              <a:rPr lang="en-US"/>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504000" y="810000"/>
            <a:ext cx="9071640" cy="6008760"/>
          </a:xfrm>
          <a:prstGeom prst="rect">
            <a:avLst/>
          </a:prstGeom>
          <a:noFill/>
          <a:ln w="0">
            <a:noFill/>
          </a:ln>
        </p:spPr>
        <p:txBody>
          <a:bodyPr lIns="0" rIns="0" tIns="0" bIns="0" anchor="ctr">
            <a:noAutofit/>
          </a:bodyPr>
          <a:p>
            <a:pPr algn="ctr"/>
            <a:endParaRPr b="0" lang="en-US" sz="3200" spc="-1" strike="noStrike">
              <a:solidFill>
                <a:srgbClr val="ffffff"/>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80E59E93-FD2C-4BE6-8297-EC46C74C9D3B}" type="slidenum">
              <a:t>&lt;#&gt;</a:t>
            </a:fld>
          </a:p>
        </p:txBody>
      </p:sp>
      <p:sp>
        <p:nvSpPr>
          <p:cNvPr id="5" name="PlaceHolder 4"/>
          <p:cNvSpPr>
            <a:spLocks noGrp="1"/>
          </p:cNvSpPr>
          <p:nvPr>
            <p:ph type="dt" idx="4"/>
          </p:nvPr>
        </p:nvSpPr>
        <p:spPr/>
        <p:txBody>
          <a:bodyPr/>
          <a:p>
            <a:r>
              <a:rPr lang="en-US"/>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56"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7"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8"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8670304D-D721-4B29-B0C6-E3FD7E9C73CD}" type="slidenum">
              <a:t>&lt;#&gt;</a:t>
            </a:fld>
          </a:p>
        </p:txBody>
      </p:sp>
      <p:sp>
        <p:nvSpPr>
          <p:cNvPr id="8" name="PlaceHolder 7"/>
          <p:cNvSpPr>
            <a:spLocks noGrp="1"/>
          </p:cNvSpPr>
          <p:nvPr>
            <p:ph type="dt" idx="4"/>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6" name="PlaceHolder 2"/>
          <p:cNvSpPr>
            <a:spLocks noGrp="1"/>
          </p:cNvSpPr>
          <p:nvPr>
            <p:ph type="subTitle"/>
          </p:nvPr>
        </p:nvSpPr>
        <p:spPr>
          <a:xfrm>
            <a:off x="504000" y="2376000"/>
            <a:ext cx="9071640" cy="2754000"/>
          </a:xfrm>
          <a:prstGeom prst="rect">
            <a:avLst/>
          </a:prstGeom>
          <a:noFill/>
          <a:ln w="0">
            <a:noFill/>
          </a:ln>
        </p:spPr>
        <p:txBody>
          <a:bodyPr lIns="0" rIns="0" tIns="0" bIns="0" anchor="ctr">
            <a:noAutofit/>
          </a:bodyPr>
          <a:p>
            <a:pPr indent="0" algn="ctr">
              <a:buNone/>
            </a:pPr>
            <a:endParaRPr b="0" lang="en-US" sz="3200" spc="-1" strike="noStrike">
              <a:solidFill>
                <a:srgbClr val="ffffff"/>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265482E0-6321-48F4-B694-97D9E5D45CBA}"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60"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1"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2" name="PlaceHolder 4"/>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B73EC83F-9696-4AE7-BC0B-39E54EDC3105}" type="slidenum">
              <a:t>&lt;#&gt;</a:t>
            </a:fld>
          </a:p>
        </p:txBody>
      </p:sp>
      <p:sp>
        <p:nvSpPr>
          <p:cNvPr id="8" name="PlaceHolder 7"/>
          <p:cNvSpPr>
            <a:spLocks noGrp="1"/>
          </p:cNvSpPr>
          <p:nvPr>
            <p:ph type="dt" idx="4"/>
          </p:nvPr>
        </p:nvSpPr>
        <p:spPr/>
        <p:txBody>
          <a:bodyPr/>
          <a:p>
            <a:r>
              <a:rPr lang="en-US"/>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64"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5"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6" name="PlaceHolder 4"/>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1DC75D7A-B7AE-43A4-B73A-7122B47454F9}" type="slidenum">
              <a:t>&lt;#&gt;</a:t>
            </a:fld>
          </a:p>
        </p:txBody>
      </p:sp>
      <p:sp>
        <p:nvSpPr>
          <p:cNvPr id="8" name="PlaceHolder 7"/>
          <p:cNvSpPr>
            <a:spLocks noGrp="1"/>
          </p:cNvSpPr>
          <p:nvPr>
            <p:ph type="dt" idx="4"/>
          </p:nvPr>
        </p:nvSpPr>
        <p:spPr/>
        <p:txBody>
          <a:bodyPr/>
          <a:p>
            <a:r>
              <a:rPr lang="en-US"/>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68" name="PlaceHolder 2"/>
          <p:cNvSpPr>
            <a:spLocks noGrp="1"/>
          </p:cNvSpPr>
          <p:nvPr>
            <p:ph/>
          </p:nvPr>
        </p:nvSpPr>
        <p:spPr>
          <a:xfrm>
            <a:off x="504000" y="237600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9" name="PlaceHolder 3"/>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2C9B57E9-5CEB-4776-AF06-E4920656054B}" type="slidenum">
              <a:t>&lt;#&gt;</a:t>
            </a:fld>
          </a:p>
        </p:txBody>
      </p:sp>
      <p:sp>
        <p:nvSpPr>
          <p:cNvPr id="7" name="PlaceHolder 6"/>
          <p:cNvSpPr>
            <a:spLocks noGrp="1"/>
          </p:cNvSpPr>
          <p:nvPr>
            <p:ph type="dt" idx="4"/>
          </p:nvPr>
        </p:nvSpPr>
        <p:spPr/>
        <p:txBody>
          <a:bodyPr/>
          <a:p>
            <a:r>
              <a:rPr lang="en-US"/>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71"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2"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3"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4" name="PlaceHolder 5"/>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B1FE69AA-5C1E-41BE-8D09-4658B5023A82}" type="slidenum">
              <a:t>&lt;#&gt;</a:t>
            </a:fld>
          </a:p>
        </p:txBody>
      </p:sp>
      <p:sp>
        <p:nvSpPr>
          <p:cNvPr id="9" name="PlaceHolder 8"/>
          <p:cNvSpPr>
            <a:spLocks noGrp="1"/>
          </p:cNvSpPr>
          <p:nvPr>
            <p:ph type="dt" idx="4"/>
          </p:nvPr>
        </p:nvSpPr>
        <p:spPr/>
        <p:txBody>
          <a:bodyPr/>
          <a:p>
            <a:r>
              <a:rPr lang="en-US"/>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76" name="PlaceHolder 2"/>
          <p:cNvSpPr>
            <a:spLocks noGrp="1"/>
          </p:cNvSpPr>
          <p:nvPr>
            <p:ph/>
          </p:nvPr>
        </p:nvSpPr>
        <p:spPr>
          <a:xfrm>
            <a:off x="5040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7" name="PlaceHolder 3"/>
          <p:cNvSpPr>
            <a:spLocks noGrp="1"/>
          </p:cNvSpPr>
          <p:nvPr>
            <p:ph/>
          </p:nvPr>
        </p:nvSpPr>
        <p:spPr>
          <a:xfrm>
            <a:off x="35712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8" name="PlaceHolder 4"/>
          <p:cNvSpPr>
            <a:spLocks noGrp="1"/>
          </p:cNvSpPr>
          <p:nvPr>
            <p:ph/>
          </p:nvPr>
        </p:nvSpPr>
        <p:spPr>
          <a:xfrm>
            <a:off x="663804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9" name="PlaceHolder 5"/>
          <p:cNvSpPr>
            <a:spLocks noGrp="1"/>
          </p:cNvSpPr>
          <p:nvPr>
            <p:ph/>
          </p:nvPr>
        </p:nvSpPr>
        <p:spPr>
          <a:xfrm>
            <a:off x="5040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80" name="PlaceHolder 6"/>
          <p:cNvSpPr>
            <a:spLocks noGrp="1"/>
          </p:cNvSpPr>
          <p:nvPr>
            <p:ph/>
          </p:nvPr>
        </p:nvSpPr>
        <p:spPr>
          <a:xfrm>
            <a:off x="35712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81" name="PlaceHolder 7"/>
          <p:cNvSpPr>
            <a:spLocks noGrp="1"/>
          </p:cNvSpPr>
          <p:nvPr>
            <p:ph/>
          </p:nvPr>
        </p:nvSpPr>
        <p:spPr>
          <a:xfrm>
            <a:off x="663804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8BE4CCF4-86EB-4D1F-9B2E-D8B77316F793}" type="slidenum">
              <a:t>&lt;#&gt;</a:t>
            </a:fld>
          </a:p>
        </p:txBody>
      </p:sp>
      <p:sp>
        <p:nvSpPr>
          <p:cNvPr id="11" name="PlaceHolder 10"/>
          <p:cNvSpPr>
            <a:spLocks noGrp="1"/>
          </p:cNvSpPr>
          <p:nvPr>
            <p:ph type="dt" idx="4"/>
          </p:nvPr>
        </p:nvSpPr>
        <p:spPr/>
        <p:txBody>
          <a:bodyPr/>
          <a:p>
            <a:r>
              <a:rPr lang="en-US"/>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p>
            <a:r>
              <a:t>Footer</a:t>
            </a:r>
          </a:p>
        </p:txBody>
      </p:sp>
      <p:sp>
        <p:nvSpPr>
          <p:cNvPr id="3" name="PlaceHolder 2"/>
          <p:cNvSpPr>
            <a:spLocks noGrp="1"/>
          </p:cNvSpPr>
          <p:nvPr>
            <p:ph type="sldNum" idx="9"/>
          </p:nvPr>
        </p:nvSpPr>
        <p:spPr/>
        <p:txBody>
          <a:bodyPr/>
          <a:p>
            <a:fld id="{5D180C23-611E-47F8-8CA3-68CD6EBAEA90}" type="slidenum">
              <a:t>&lt;#&gt;</a:t>
            </a:fld>
          </a:p>
        </p:txBody>
      </p:sp>
      <p:sp>
        <p:nvSpPr>
          <p:cNvPr id="4" name="PlaceHolder 3"/>
          <p:cNvSpPr>
            <a:spLocks noGrp="1"/>
          </p:cNvSpPr>
          <p:nvPr>
            <p:ph type="dt" idx="7"/>
          </p:nvPr>
        </p:nvSpPr>
        <p:spPr/>
        <p:txBody>
          <a:bodyPr/>
          <a:p>
            <a:r>
              <a:rPr lang="en-US"/>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88" name="PlaceHolder 2"/>
          <p:cNvSpPr>
            <a:spLocks noGrp="1"/>
          </p:cNvSpPr>
          <p:nvPr>
            <p:ph type="subTitle"/>
          </p:nvPr>
        </p:nvSpPr>
        <p:spPr>
          <a:xfrm>
            <a:off x="504000" y="2376000"/>
            <a:ext cx="9071640" cy="2754000"/>
          </a:xfrm>
          <a:prstGeom prst="rect">
            <a:avLst/>
          </a:prstGeom>
          <a:noFill/>
          <a:ln w="0">
            <a:noFill/>
          </a:ln>
        </p:spPr>
        <p:txBody>
          <a:bodyPr lIns="0" rIns="0" tIns="0" bIns="0" anchor="ctr">
            <a:noAutofit/>
          </a:bodyPr>
          <a:p>
            <a:pPr indent="0" algn="ctr">
              <a:buNone/>
            </a:pPr>
            <a:endParaRPr b="0" lang="en-US" sz="3200" spc="-1" strike="noStrike">
              <a:solidFill>
                <a:srgbClr val="ffffff"/>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9F8C406F-2626-457A-9DF2-5D8895C96B93}" type="slidenum">
              <a:t>&lt;#&gt;</a:t>
            </a:fld>
          </a:p>
        </p:txBody>
      </p:sp>
      <p:sp>
        <p:nvSpPr>
          <p:cNvPr id="6" name="PlaceHolder 5"/>
          <p:cNvSpPr>
            <a:spLocks noGrp="1"/>
          </p:cNvSpPr>
          <p:nvPr>
            <p:ph type="dt" idx="7"/>
          </p:nvPr>
        </p:nvSpPr>
        <p:spPr/>
        <p:txBody>
          <a:bodyPr/>
          <a:p>
            <a:r>
              <a:rPr lang="en-US"/>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90"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4" name="PlaceHolder 3"/>
          <p:cNvSpPr>
            <a:spLocks noGrp="1"/>
          </p:cNvSpPr>
          <p:nvPr>
            <p:ph type="ftr" idx="8"/>
          </p:nvPr>
        </p:nvSpPr>
        <p:spPr/>
        <p:txBody>
          <a:bodyPr/>
          <a:p>
            <a:r>
              <a:t>Footer</a:t>
            </a:r>
          </a:p>
        </p:txBody>
      </p:sp>
      <p:sp>
        <p:nvSpPr>
          <p:cNvPr id="5" name="PlaceHolder 4"/>
          <p:cNvSpPr>
            <a:spLocks noGrp="1"/>
          </p:cNvSpPr>
          <p:nvPr>
            <p:ph type="sldNum" idx="9"/>
          </p:nvPr>
        </p:nvSpPr>
        <p:spPr/>
        <p:txBody>
          <a:bodyPr/>
          <a:p>
            <a:fld id="{AEDF70CE-EB5B-44E9-9973-915EE74C0185}" type="slidenum">
              <a:t>&lt;#&gt;</a:t>
            </a:fld>
          </a:p>
        </p:txBody>
      </p:sp>
      <p:sp>
        <p:nvSpPr>
          <p:cNvPr id="6" name="PlaceHolder 5"/>
          <p:cNvSpPr>
            <a:spLocks noGrp="1"/>
          </p:cNvSpPr>
          <p:nvPr>
            <p:ph type="dt" idx="7"/>
          </p:nvPr>
        </p:nvSpPr>
        <p:spPr/>
        <p:txBody>
          <a:bodyPr/>
          <a:p>
            <a:r>
              <a:rPr lang="en-US"/>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92"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3"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48CD44FB-789E-40CE-A838-FB79F42F5A13}" type="slidenum">
              <a:t>&lt;#&gt;</a:t>
            </a:fld>
          </a:p>
        </p:txBody>
      </p:sp>
      <p:sp>
        <p:nvSpPr>
          <p:cNvPr id="7" name="PlaceHolder 6"/>
          <p:cNvSpPr>
            <a:spLocks noGrp="1"/>
          </p:cNvSpPr>
          <p:nvPr>
            <p:ph type="dt" idx="7"/>
          </p:nvPr>
        </p:nvSpPr>
        <p:spPr/>
        <p:txBody>
          <a:bodyPr/>
          <a:p>
            <a:r>
              <a:rPr lang="en-US"/>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C702FD36-6754-495D-9B05-9B68352A5921}" type="slidenum">
              <a:t>&lt;#&gt;</a:t>
            </a:fld>
          </a:p>
        </p:txBody>
      </p:sp>
      <p:sp>
        <p:nvSpPr>
          <p:cNvPr id="5" name="PlaceHolder 4"/>
          <p:cNvSpPr>
            <a:spLocks noGrp="1"/>
          </p:cNvSpPr>
          <p:nvPr>
            <p:ph type="dt" idx="7"/>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8"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425128C4-E7A4-4A03-9720-40E7DFDD0076}"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504000" y="810000"/>
            <a:ext cx="9071640" cy="6008760"/>
          </a:xfrm>
          <a:prstGeom prst="rect">
            <a:avLst/>
          </a:prstGeom>
          <a:noFill/>
          <a:ln w="0">
            <a:noFill/>
          </a:ln>
        </p:spPr>
        <p:txBody>
          <a:bodyPr lIns="0" rIns="0" tIns="0" bIns="0" anchor="ctr">
            <a:noAutofit/>
          </a:bodyPr>
          <a:p>
            <a:pPr algn="ctr"/>
            <a:endParaRPr b="0" lang="en-US" sz="3200" spc="-1" strike="noStrike">
              <a:solidFill>
                <a:srgbClr val="ffffff"/>
              </a:solidFill>
              <a:latin typeface="Arial"/>
            </a:endParaRPr>
          </a:p>
        </p:txBody>
      </p:sp>
      <p:sp>
        <p:nvSpPr>
          <p:cNvPr id="3" name="PlaceHolder 2"/>
          <p:cNvSpPr>
            <a:spLocks noGrp="1"/>
          </p:cNvSpPr>
          <p:nvPr>
            <p:ph type="ftr" idx="8"/>
          </p:nvPr>
        </p:nvSpPr>
        <p:spPr/>
        <p:txBody>
          <a:bodyPr/>
          <a:p>
            <a:r>
              <a:t>Footer</a:t>
            </a:r>
          </a:p>
        </p:txBody>
      </p:sp>
      <p:sp>
        <p:nvSpPr>
          <p:cNvPr id="4" name="PlaceHolder 3"/>
          <p:cNvSpPr>
            <a:spLocks noGrp="1"/>
          </p:cNvSpPr>
          <p:nvPr>
            <p:ph type="sldNum" idx="9"/>
          </p:nvPr>
        </p:nvSpPr>
        <p:spPr/>
        <p:txBody>
          <a:bodyPr/>
          <a:p>
            <a:fld id="{A81A885F-0D3A-449E-84DD-1BA6451C49C0}" type="slidenum">
              <a:t>&lt;#&gt;</a:t>
            </a:fld>
          </a:p>
        </p:txBody>
      </p:sp>
      <p:sp>
        <p:nvSpPr>
          <p:cNvPr id="5" name="PlaceHolder 4"/>
          <p:cNvSpPr>
            <a:spLocks noGrp="1"/>
          </p:cNvSpPr>
          <p:nvPr>
            <p:ph type="dt" idx="7"/>
          </p:nvPr>
        </p:nvSpPr>
        <p:spPr/>
        <p:txBody>
          <a:bodyPr/>
          <a:p>
            <a:r>
              <a:rPr lang="en-US"/>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97"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8"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9"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8AC5AA0E-361F-4AB3-8F98-64C9961B447D}" type="slidenum">
              <a:t>&lt;#&gt;</a:t>
            </a:fld>
          </a:p>
        </p:txBody>
      </p:sp>
      <p:sp>
        <p:nvSpPr>
          <p:cNvPr id="8" name="PlaceHolder 7"/>
          <p:cNvSpPr>
            <a:spLocks noGrp="1"/>
          </p:cNvSpPr>
          <p:nvPr>
            <p:ph type="dt" idx="7"/>
          </p:nvPr>
        </p:nvSpPr>
        <p:spPr/>
        <p:txBody>
          <a:bodyPr/>
          <a:p>
            <a:r>
              <a:rPr lang="en-US"/>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01"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02"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03" name="PlaceHolder 4"/>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F3F277F2-A938-410E-81BD-D6F842FBC4DB}" type="slidenum">
              <a:t>&lt;#&gt;</a:t>
            </a:fld>
          </a:p>
        </p:txBody>
      </p:sp>
      <p:sp>
        <p:nvSpPr>
          <p:cNvPr id="8" name="PlaceHolder 7"/>
          <p:cNvSpPr>
            <a:spLocks noGrp="1"/>
          </p:cNvSpPr>
          <p:nvPr>
            <p:ph type="dt" idx="7"/>
          </p:nvPr>
        </p:nvSpPr>
        <p:spPr/>
        <p:txBody>
          <a:bodyPr/>
          <a:p>
            <a:r>
              <a:rPr lang="en-US"/>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05"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06"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07" name="PlaceHolder 4"/>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8"/>
          </p:nvPr>
        </p:nvSpPr>
        <p:spPr/>
        <p:txBody>
          <a:bodyPr/>
          <a:p>
            <a:r>
              <a:t>Footer</a:t>
            </a:r>
          </a:p>
        </p:txBody>
      </p:sp>
      <p:sp>
        <p:nvSpPr>
          <p:cNvPr id="7" name="PlaceHolder 6"/>
          <p:cNvSpPr>
            <a:spLocks noGrp="1"/>
          </p:cNvSpPr>
          <p:nvPr>
            <p:ph type="sldNum" idx="9"/>
          </p:nvPr>
        </p:nvSpPr>
        <p:spPr/>
        <p:txBody>
          <a:bodyPr/>
          <a:p>
            <a:fld id="{129A7A4D-5C1B-4B3B-BF73-EBF8F4FA1B65}" type="slidenum">
              <a:t>&lt;#&gt;</a:t>
            </a:fld>
          </a:p>
        </p:txBody>
      </p:sp>
      <p:sp>
        <p:nvSpPr>
          <p:cNvPr id="8" name="PlaceHolder 7"/>
          <p:cNvSpPr>
            <a:spLocks noGrp="1"/>
          </p:cNvSpPr>
          <p:nvPr>
            <p:ph type="dt" idx="7"/>
          </p:nvPr>
        </p:nvSpPr>
        <p:spPr/>
        <p:txBody>
          <a:bodyPr/>
          <a:p>
            <a:r>
              <a:rPr lang="en-US"/>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09" name="PlaceHolder 2"/>
          <p:cNvSpPr>
            <a:spLocks noGrp="1"/>
          </p:cNvSpPr>
          <p:nvPr>
            <p:ph/>
          </p:nvPr>
        </p:nvSpPr>
        <p:spPr>
          <a:xfrm>
            <a:off x="504000" y="237600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0" name="PlaceHolder 3"/>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8"/>
          </p:nvPr>
        </p:nvSpPr>
        <p:spPr/>
        <p:txBody>
          <a:bodyPr/>
          <a:p>
            <a:r>
              <a:t>Footer</a:t>
            </a:r>
          </a:p>
        </p:txBody>
      </p:sp>
      <p:sp>
        <p:nvSpPr>
          <p:cNvPr id="6" name="PlaceHolder 5"/>
          <p:cNvSpPr>
            <a:spLocks noGrp="1"/>
          </p:cNvSpPr>
          <p:nvPr>
            <p:ph type="sldNum" idx="9"/>
          </p:nvPr>
        </p:nvSpPr>
        <p:spPr/>
        <p:txBody>
          <a:bodyPr/>
          <a:p>
            <a:fld id="{D042B1C8-2A6F-4618-8466-2445FA676783}" type="slidenum">
              <a:t>&lt;#&gt;</a:t>
            </a:fld>
          </a:p>
        </p:txBody>
      </p:sp>
      <p:sp>
        <p:nvSpPr>
          <p:cNvPr id="7" name="PlaceHolder 6"/>
          <p:cNvSpPr>
            <a:spLocks noGrp="1"/>
          </p:cNvSpPr>
          <p:nvPr>
            <p:ph type="dt" idx="7"/>
          </p:nvPr>
        </p:nvSpPr>
        <p:spPr/>
        <p:txBody>
          <a:bodyPr/>
          <a:p>
            <a:r>
              <a:rPr lang="en-US"/>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12"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3"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4"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5" name="PlaceHolder 5"/>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 name="PlaceHolder 6"/>
          <p:cNvSpPr>
            <a:spLocks noGrp="1"/>
          </p:cNvSpPr>
          <p:nvPr>
            <p:ph type="ftr" idx="8"/>
          </p:nvPr>
        </p:nvSpPr>
        <p:spPr/>
        <p:txBody>
          <a:bodyPr/>
          <a:p>
            <a:r>
              <a:t>Footer</a:t>
            </a:r>
          </a:p>
        </p:txBody>
      </p:sp>
      <p:sp>
        <p:nvSpPr>
          <p:cNvPr id="8" name="PlaceHolder 7"/>
          <p:cNvSpPr>
            <a:spLocks noGrp="1"/>
          </p:cNvSpPr>
          <p:nvPr>
            <p:ph type="sldNum" idx="9"/>
          </p:nvPr>
        </p:nvSpPr>
        <p:spPr/>
        <p:txBody>
          <a:bodyPr/>
          <a:p>
            <a:fld id="{56F647FC-09CB-43D9-B087-A729CEAEE756}" type="slidenum">
              <a:t>&lt;#&gt;</a:t>
            </a:fld>
          </a:p>
        </p:txBody>
      </p:sp>
      <p:sp>
        <p:nvSpPr>
          <p:cNvPr id="9" name="PlaceHolder 8"/>
          <p:cNvSpPr>
            <a:spLocks noGrp="1"/>
          </p:cNvSpPr>
          <p:nvPr>
            <p:ph type="dt" idx="7"/>
          </p:nvPr>
        </p:nvSpPr>
        <p:spPr/>
        <p:txBody>
          <a:bodyPr/>
          <a:p>
            <a:r>
              <a:rPr lang="en-US"/>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17" name="PlaceHolder 2"/>
          <p:cNvSpPr>
            <a:spLocks noGrp="1"/>
          </p:cNvSpPr>
          <p:nvPr>
            <p:ph/>
          </p:nvPr>
        </p:nvSpPr>
        <p:spPr>
          <a:xfrm>
            <a:off x="5040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8" name="PlaceHolder 3"/>
          <p:cNvSpPr>
            <a:spLocks noGrp="1"/>
          </p:cNvSpPr>
          <p:nvPr>
            <p:ph/>
          </p:nvPr>
        </p:nvSpPr>
        <p:spPr>
          <a:xfrm>
            <a:off x="35712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9" name="PlaceHolder 4"/>
          <p:cNvSpPr>
            <a:spLocks noGrp="1"/>
          </p:cNvSpPr>
          <p:nvPr>
            <p:ph/>
          </p:nvPr>
        </p:nvSpPr>
        <p:spPr>
          <a:xfrm>
            <a:off x="663804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20" name="PlaceHolder 5"/>
          <p:cNvSpPr>
            <a:spLocks noGrp="1"/>
          </p:cNvSpPr>
          <p:nvPr>
            <p:ph/>
          </p:nvPr>
        </p:nvSpPr>
        <p:spPr>
          <a:xfrm>
            <a:off x="5040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21" name="PlaceHolder 6"/>
          <p:cNvSpPr>
            <a:spLocks noGrp="1"/>
          </p:cNvSpPr>
          <p:nvPr>
            <p:ph/>
          </p:nvPr>
        </p:nvSpPr>
        <p:spPr>
          <a:xfrm>
            <a:off x="35712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22" name="PlaceHolder 7"/>
          <p:cNvSpPr>
            <a:spLocks noGrp="1"/>
          </p:cNvSpPr>
          <p:nvPr>
            <p:ph/>
          </p:nvPr>
        </p:nvSpPr>
        <p:spPr>
          <a:xfrm>
            <a:off x="663804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 name="PlaceHolder 8"/>
          <p:cNvSpPr>
            <a:spLocks noGrp="1"/>
          </p:cNvSpPr>
          <p:nvPr>
            <p:ph type="ftr" idx="8"/>
          </p:nvPr>
        </p:nvSpPr>
        <p:spPr/>
        <p:txBody>
          <a:bodyPr/>
          <a:p>
            <a:r>
              <a:t>Footer</a:t>
            </a:r>
          </a:p>
        </p:txBody>
      </p:sp>
      <p:sp>
        <p:nvSpPr>
          <p:cNvPr id="10" name="PlaceHolder 9"/>
          <p:cNvSpPr>
            <a:spLocks noGrp="1"/>
          </p:cNvSpPr>
          <p:nvPr>
            <p:ph type="sldNum" idx="9"/>
          </p:nvPr>
        </p:nvSpPr>
        <p:spPr/>
        <p:txBody>
          <a:bodyPr/>
          <a:p>
            <a:fld id="{8472AC33-8462-4042-B5DD-7115547508D6}" type="slidenum">
              <a:t>&lt;#&gt;</a:t>
            </a:fld>
          </a:p>
        </p:txBody>
      </p:sp>
      <p:sp>
        <p:nvSpPr>
          <p:cNvPr id="11" name="PlaceHolder 10"/>
          <p:cNvSpPr>
            <a:spLocks noGrp="1"/>
          </p:cNvSpPr>
          <p:nvPr>
            <p:ph type="dt" idx="7"/>
          </p:nvPr>
        </p:nvSpPr>
        <p:spPr/>
        <p:txBody>
          <a:bodyPr/>
          <a:p>
            <a:r>
              <a:rPr lang="en-US"/>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1"/>
          </p:nvPr>
        </p:nvSpPr>
        <p:spPr/>
        <p:txBody>
          <a:bodyPr/>
          <a:p>
            <a:r>
              <a:t>Footer</a:t>
            </a:r>
          </a:p>
        </p:txBody>
      </p:sp>
      <p:sp>
        <p:nvSpPr>
          <p:cNvPr id="3" name="PlaceHolder 2"/>
          <p:cNvSpPr>
            <a:spLocks noGrp="1"/>
          </p:cNvSpPr>
          <p:nvPr>
            <p:ph type="sldNum" idx="12"/>
          </p:nvPr>
        </p:nvSpPr>
        <p:spPr/>
        <p:txBody>
          <a:bodyPr/>
          <a:p>
            <a:fld id="{4FB6BB55-71A3-479A-9A33-1E539F24BF66}" type="slidenum">
              <a:t>&lt;#&gt;</a:t>
            </a:fld>
          </a:p>
        </p:txBody>
      </p:sp>
      <p:sp>
        <p:nvSpPr>
          <p:cNvPr id="4" name="PlaceHolder 3"/>
          <p:cNvSpPr>
            <a:spLocks noGrp="1"/>
          </p:cNvSpPr>
          <p:nvPr>
            <p:ph type="dt" idx="10"/>
          </p:nvPr>
        </p:nvSpPr>
        <p:spPr/>
        <p:txBody>
          <a:bodyPr/>
          <a:p>
            <a:r>
              <a:rPr lang="en-US"/>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29" name="PlaceHolder 2"/>
          <p:cNvSpPr>
            <a:spLocks noGrp="1"/>
          </p:cNvSpPr>
          <p:nvPr>
            <p:ph type="subTitle"/>
          </p:nvPr>
        </p:nvSpPr>
        <p:spPr>
          <a:xfrm>
            <a:off x="504000" y="2376000"/>
            <a:ext cx="9071640" cy="2754000"/>
          </a:xfrm>
          <a:prstGeom prst="rect">
            <a:avLst/>
          </a:prstGeom>
          <a:noFill/>
          <a:ln w="0">
            <a:noFill/>
          </a:ln>
        </p:spPr>
        <p:txBody>
          <a:bodyPr lIns="0" rIns="0" tIns="0" bIns="0" anchor="ctr">
            <a:noAutofit/>
          </a:bodyPr>
          <a:p>
            <a:pPr indent="0" algn="ctr">
              <a:buNone/>
            </a:pPr>
            <a:endParaRPr b="0" lang="en-US" sz="3200" spc="-1" strike="noStrike">
              <a:solidFill>
                <a:srgbClr val="ffffff"/>
              </a:solidFill>
              <a:latin typeface="Arial"/>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1047F60E-FDD6-4B68-A8E3-722F7DABB5F5}" type="slidenum">
              <a:t>&lt;#&gt;</a:t>
            </a:fld>
          </a:p>
        </p:txBody>
      </p:sp>
      <p:sp>
        <p:nvSpPr>
          <p:cNvPr id="6" name="PlaceHolder 5"/>
          <p:cNvSpPr>
            <a:spLocks noGrp="1"/>
          </p:cNvSpPr>
          <p:nvPr>
            <p:ph type="dt" idx="10"/>
          </p:nvPr>
        </p:nvSpPr>
        <p:spPr/>
        <p:txBody>
          <a:bodyPr/>
          <a:p>
            <a:r>
              <a:rPr lang="en-US"/>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31"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4" name="PlaceHolder 3"/>
          <p:cNvSpPr>
            <a:spLocks noGrp="1"/>
          </p:cNvSpPr>
          <p:nvPr>
            <p:ph type="ftr" idx="11"/>
          </p:nvPr>
        </p:nvSpPr>
        <p:spPr/>
        <p:txBody>
          <a:bodyPr/>
          <a:p>
            <a:r>
              <a:t>Footer</a:t>
            </a:r>
          </a:p>
        </p:txBody>
      </p:sp>
      <p:sp>
        <p:nvSpPr>
          <p:cNvPr id="5" name="PlaceHolder 4"/>
          <p:cNvSpPr>
            <a:spLocks noGrp="1"/>
          </p:cNvSpPr>
          <p:nvPr>
            <p:ph type="sldNum" idx="12"/>
          </p:nvPr>
        </p:nvSpPr>
        <p:spPr/>
        <p:txBody>
          <a:bodyPr/>
          <a:p>
            <a:fld id="{CA4DFF1E-9A8B-4085-95CE-1C3C1F3A9C18}" type="slidenum">
              <a:t>&lt;#&gt;</a:t>
            </a:fld>
          </a:p>
        </p:txBody>
      </p:sp>
      <p:sp>
        <p:nvSpPr>
          <p:cNvPr id="6" name="PlaceHolder 5"/>
          <p:cNvSpPr>
            <a:spLocks noGrp="1"/>
          </p:cNvSpPr>
          <p:nvPr>
            <p:ph type="dt" idx="10"/>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0"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1"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496DC581-A9AD-41A2-B0F4-D95290EC7563}" type="slidenum">
              <a:t>&lt;#&gt;</a:t>
            </a:fld>
          </a:p>
        </p:txBody>
      </p:sp>
      <p:sp>
        <p:nvSpPr>
          <p:cNvPr id="7" name="PlaceHolder 6"/>
          <p:cNvSpPr>
            <a:spLocks noGrp="1"/>
          </p:cNvSpPr>
          <p:nvPr>
            <p:ph type="dt" idx="1"/>
          </p:nvPr>
        </p:nvSpPr>
        <p:spPr/>
        <p:txBody>
          <a:bodyPr/>
          <a:p>
            <a:r>
              <a:rPr lang="en-US"/>
              <a:t/>
            </a: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33"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34"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11"/>
          </p:nvPr>
        </p:nvSpPr>
        <p:spPr/>
        <p:txBody>
          <a:bodyPr/>
          <a:p>
            <a:r>
              <a:t>Footer</a:t>
            </a:r>
          </a:p>
        </p:txBody>
      </p:sp>
      <p:sp>
        <p:nvSpPr>
          <p:cNvPr id="6" name="PlaceHolder 5"/>
          <p:cNvSpPr>
            <a:spLocks noGrp="1"/>
          </p:cNvSpPr>
          <p:nvPr>
            <p:ph type="sldNum" idx="12"/>
          </p:nvPr>
        </p:nvSpPr>
        <p:spPr/>
        <p:txBody>
          <a:bodyPr/>
          <a:p>
            <a:fld id="{E106FD01-C612-4775-805C-D734D546A58A}" type="slidenum">
              <a:t>&lt;#&gt;</a:t>
            </a:fld>
          </a:p>
        </p:txBody>
      </p:sp>
      <p:sp>
        <p:nvSpPr>
          <p:cNvPr id="7" name="PlaceHolder 6"/>
          <p:cNvSpPr>
            <a:spLocks noGrp="1"/>
          </p:cNvSpPr>
          <p:nvPr>
            <p:ph type="dt" idx="10"/>
          </p:nvPr>
        </p:nvSpPr>
        <p:spPr/>
        <p:txBody>
          <a:bodyPr/>
          <a:p>
            <a:r>
              <a:rPr lang="en-US"/>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3" name="PlaceHolder 2"/>
          <p:cNvSpPr>
            <a:spLocks noGrp="1"/>
          </p:cNvSpPr>
          <p:nvPr>
            <p:ph type="ftr" idx="11"/>
          </p:nvPr>
        </p:nvSpPr>
        <p:spPr/>
        <p:txBody>
          <a:bodyPr/>
          <a:p>
            <a:r>
              <a:t>Footer</a:t>
            </a:r>
          </a:p>
        </p:txBody>
      </p:sp>
      <p:sp>
        <p:nvSpPr>
          <p:cNvPr id="4" name="PlaceHolder 3"/>
          <p:cNvSpPr>
            <a:spLocks noGrp="1"/>
          </p:cNvSpPr>
          <p:nvPr>
            <p:ph type="sldNum" idx="12"/>
          </p:nvPr>
        </p:nvSpPr>
        <p:spPr/>
        <p:txBody>
          <a:bodyPr/>
          <a:p>
            <a:fld id="{EA70FFA8-B8E7-449B-A863-16745622FD2C}" type="slidenum">
              <a:t>&lt;#&gt;</a:t>
            </a:fld>
          </a:p>
        </p:txBody>
      </p:sp>
      <p:sp>
        <p:nvSpPr>
          <p:cNvPr id="5" name="PlaceHolder 4"/>
          <p:cNvSpPr>
            <a:spLocks noGrp="1"/>
          </p:cNvSpPr>
          <p:nvPr>
            <p:ph type="dt" idx="10"/>
          </p:nvPr>
        </p:nvSpPr>
        <p:spPr/>
        <p:txBody>
          <a:bodyPr/>
          <a:p>
            <a:r>
              <a:rPr lang="en-US"/>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504000" y="810000"/>
            <a:ext cx="9071640" cy="6008760"/>
          </a:xfrm>
          <a:prstGeom prst="rect">
            <a:avLst/>
          </a:prstGeom>
          <a:noFill/>
          <a:ln w="0">
            <a:noFill/>
          </a:ln>
        </p:spPr>
        <p:txBody>
          <a:bodyPr lIns="0" rIns="0" tIns="0" bIns="0" anchor="ctr">
            <a:noAutofit/>
          </a:bodyPr>
          <a:p>
            <a:pPr algn="ctr"/>
            <a:endParaRPr b="0" lang="en-US" sz="3200" spc="-1" strike="noStrike">
              <a:solidFill>
                <a:srgbClr val="ffffff"/>
              </a:solidFill>
              <a:latin typeface="Arial"/>
            </a:endParaRPr>
          </a:p>
        </p:txBody>
      </p:sp>
      <p:sp>
        <p:nvSpPr>
          <p:cNvPr id="3" name="PlaceHolder 2"/>
          <p:cNvSpPr>
            <a:spLocks noGrp="1"/>
          </p:cNvSpPr>
          <p:nvPr>
            <p:ph type="ftr" idx="11"/>
          </p:nvPr>
        </p:nvSpPr>
        <p:spPr/>
        <p:txBody>
          <a:bodyPr/>
          <a:p>
            <a:r>
              <a:t>Footer</a:t>
            </a:r>
          </a:p>
        </p:txBody>
      </p:sp>
      <p:sp>
        <p:nvSpPr>
          <p:cNvPr id="4" name="PlaceHolder 3"/>
          <p:cNvSpPr>
            <a:spLocks noGrp="1"/>
          </p:cNvSpPr>
          <p:nvPr>
            <p:ph type="sldNum" idx="12"/>
          </p:nvPr>
        </p:nvSpPr>
        <p:spPr/>
        <p:txBody>
          <a:bodyPr/>
          <a:p>
            <a:fld id="{DC887A6C-FDE8-4293-BAC3-AE13CCE48F43}" type="slidenum">
              <a:t>&lt;#&gt;</a:t>
            </a:fld>
          </a:p>
        </p:txBody>
      </p:sp>
      <p:sp>
        <p:nvSpPr>
          <p:cNvPr id="5" name="PlaceHolder 4"/>
          <p:cNvSpPr>
            <a:spLocks noGrp="1"/>
          </p:cNvSpPr>
          <p:nvPr>
            <p:ph type="dt" idx="10"/>
          </p:nvPr>
        </p:nvSpPr>
        <p:spPr/>
        <p:txBody>
          <a:bodyPr/>
          <a:p>
            <a:r>
              <a:rPr lang="en-US"/>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38"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39"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40"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11"/>
          </p:nvPr>
        </p:nvSpPr>
        <p:spPr/>
        <p:txBody>
          <a:bodyPr/>
          <a:p>
            <a:r>
              <a:t>Footer</a:t>
            </a:r>
          </a:p>
        </p:txBody>
      </p:sp>
      <p:sp>
        <p:nvSpPr>
          <p:cNvPr id="7" name="PlaceHolder 6"/>
          <p:cNvSpPr>
            <a:spLocks noGrp="1"/>
          </p:cNvSpPr>
          <p:nvPr>
            <p:ph type="sldNum" idx="12"/>
          </p:nvPr>
        </p:nvSpPr>
        <p:spPr/>
        <p:txBody>
          <a:bodyPr/>
          <a:p>
            <a:fld id="{DA4E5632-71B5-453B-AB12-AB5433069E71}" type="slidenum">
              <a:t>&lt;#&gt;</a:t>
            </a:fld>
          </a:p>
        </p:txBody>
      </p:sp>
      <p:sp>
        <p:nvSpPr>
          <p:cNvPr id="8" name="PlaceHolder 7"/>
          <p:cNvSpPr>
            <a:spLocks noGrp="1"/>
          </p:cNvSpPr>
          <p:nvPr>
            <p:ph type="dt" idx="10"/>
          </p:nvPr>
        </p:nvSpPr>
        <p:spPr/>
        <p:txBody>
          <a:bodyPr/>
          <a:p>
            <a:r>
              <a:rPr lang="en-US"/>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42"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43"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44" name="PlaceHolder 4"/>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11"/>
          </p:nvPr>
        </p:nvSpPr>
        <p:spPr/>
        <p:txBody>
          <a:bodyPr/>
          <a:p>
            <a:r>
              <a:t>Footer</a:t>
            </a:r>
          </a:p>
        </p:txBody>
      </p:sp>
      <p:sp>
        <p:nvSpPr>
          <p:cNvPr id="7" name="PlaceHolder 6"/>
          <p:cNvSpPr>
            <a:spLocks noGrp="1"/>
          </p:cNvSpPr>
          <p:nvPr>
            <p:ph type="sldNum" idx="12"/>
          </p:nvPr>
        </p:nvSpPr>
        <p:spPr/>
        <p:txBody>
          <a:bodyPr/>
          <a:p>
            <a:fld id="{9E280220-439A-47F6-8BEE-4D59792ED326}" type="slidenum">
              <a:t>&lt;#&gt;</a:t>
            </a:fld>
          </a:p>
        </p:txBody>
      </p:sp>
      <p:sp>
        <p:nvSpPr>
          <p:cNvPr id="8" name="PlaceHolder 7"/>
          <p:cNvSpPr>
            <a:spLocks noGrp="1"/>
          </p:cNvSpPr>
          <p:nvPr>
            <p:ph type="dt" idx="10"/>
          </p:nvPr>
        </p:nvSpPr>
        <p:spPr/>
        <p:txBody>
          <a:bodyPr/>
          <a:p>
            <a:r>
              <a:rPr lang="en-US"/>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46"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47"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48" name="PlaceHolder 4"/>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11"/>
          </p:nvPr>
        </p:nvSpPr>
        <p:spPr/>
        <p:txBody>
          <a:bodyPr/>
          <a:p>
            <a:r>
              <a:t>Footer</a:t>
            </a:r>
          </a:p>
        </p:txBody>
      </p:sp>
      <p:sp>
        <p:nvSpPr>
          <p:cNvPr id="7" name="PlaceHolder 6"/>
          <p:cNvSpPr>
            <a:spLocks noGrp="1"/>
          </p:cNvSpPr>
          <p:nvPr>
            <p:ph type="sldNum" idx="12"/>
          </p:nvPr>
        </p:nvSpPr>
        <p:spPr/>
        <p:txBody>
          <a:bodyPr/>
          <a:p>
            <a:fld id="{9BBE35E9-B3DC-4508-B217-B919CC215F2E}" type="slidenum">
              <a:t>&lt;#&gt;</a:t>
            </a:fld>
          </a:p>
        </p:txBody>
      </p:sp>
      <p:sp>
        <p:nvSpPr>
          <p:cNvPr id="8" name="PlaceHolder 7"/>
          <p:cNvSpPr>
            <a:spLocks noGrp="1"/>
          </p:cNvSpPr>
          <p:nvPr>
            <p:ph type="dt" idx="10"/>
          </p:nvPr>
        </p:nvSpPr>
        <p:spPr/>
        <p:txBody>
          <a:bodyPr/>
          <a:p>
            <a:r>
              <a:rPr lang="en-US"/>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50" name="PlaceHolder 2"/>
          <p:cNvSpPr>
            <a:spLocks noGrp="1"/>
          </p:cNvSpPr>
          <p:nvPr>
            <p:ph/>
          </p:nvPr>
        </p:nvSpPr>
        <p:spPr>
          <a:xfrm>
            <a:off x="504000" y="237600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51" name="PlaceHolder 3"/>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5" name="PlaceHolder 4"/>
          <p:cNvSpPr>
            <a:spLocks noGrp="1"/>
          </p:cNvSpPr>
          <p:nvPr>
            <p:ph type="ftr" idx="11"/>
          </p:nvPr>
        </p:nvSpPr>
        <p:spPr/>
        <p:txBody>
          <a:bodyPr/>
          <a:p>
            <a:r>
              <a:t>Footer</a:t>
            </a:r>
          </a:p>
        </p:txBody>
      </p:sp>
      <p:sp>
        <p:nvSpPr>
          <p:cNvPr id="6" name="PlaceHolder 5"/>
          <p:cNvSpPr>
            <a:spLocks noGrp="1"/>
          </p:cNvSpPr>
          <p:nvPr>
            <p:ph type="sldNum" idx="12"/>
          </p:nvPr>
        </p:nvSpPr>
        <p:spPr/>
        <p:txBody>
          <a:bodyPr/>
          <a:p>
            <a:fld id="{3778A2FF-FA06-417E-8ED7-2A263DFDCB01}" type="slidenum">
              <a:t>&lt;#&gt;</a:t>
            </a:fld>
          </a:p>
        </p:txBody>
      </p:sp>
      <p:sp>
        <p:nvSpPr>
          <p:cNvPr id="7" name="PlaceHolder 6"/>
          <p:cNvSpPr>
            <a:spLocks noGrp="1"/>
          </p:cNvSpPr>
          <p:nvPr>
            <p:ph type="dt" idx="10"/>
          </p:nvPr>
        </p:nvSpPr>
        <p:spPr/>
        <p:txBody>
          <a:bodyPr/>
          <a:p>
            <a:r>
              <a:rPr lang="en-US"/>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53"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54"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55"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56" name="PlaceHolder 5"/>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7" name="PlaceHolder 6"/>
          <p:cNvSpPr>
            <a:spLocks noGrp="1"/>
          </p:cNvSpPr>
          <p:nvPr>
            <p:ph type="ftr" idx="11"/>
          </p:nvPr>
        </p:nvSpPr>
        <p:spPr/>
        <p:txBody>
          <a:bodyPr/>
          <a:p>
            <a:r>
              <a:t>Footer</a:t>
            </a:r>
          </a:p>
        </p:txBody>
      </p:sp>
      <p:sp>
        <p:nvSpPr>
          <p:cNvPr id="8" name="PlaceHolder 7"/>
          <p:cNvSpPr>
            <a:spLocks noGrp="1"/>
          </p:cNvSpPr>
          <p:nvPr>
            <p:ph type="sldNum" idx="12"/>
          </p:nvPr>
        </p:nvSpPr>
        <p:spPr/>
        <p:txBody>
          <a:bodyPr/>
          <a:p>
            <a:fld id="{C433E5BA-66CF-49DC-B056-0FC46B5028AF}" type="slidenum">
              <a:t>&lt;#&gt;</a:t>
            </a:fld>
          </a:p>
        </p:txBody>
      </p:sp>
      <p:sp>
        <p:nvSpPr>
          <p:cNvPr id="9" name="PlaceHolder 8"/>
          <p:cNvSpPr>
            <a:spLocks noGrp="1"/>
          </p:cNvSpPr>
          <p:nvPr>
            <p:ph type="dt" idx="10"/>
          </p:nvPr>
        </p:nvSpPr>
        <p:spPr/>
        <p:txBody>
          <a:bodyPr/>
          <a:p>
            <a:r>
              <a:rPr lang="en-US"/>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58" name="PlaceHolder 2"/>
          <p:cNvSpPr>
            <a:spLocks noGrp="1"/>
          </p:cNvSpPr>
          <p:nvPr>
            <p:ph/>
          </p:nvPr>
        </p:nvSpPr>
        <p:spPr>
          <a:xfrm>
            <a:off x="5040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59" name="PlaceHolder 3"/>
          <p:cNvSpPr>
            <a:spLocks noGrp="1"/>
          </p:cNvSpPr>
          <p:nvPr>
            <p:ph/>
          </p:nvPr>
        </p:nvSpPr>
        <p:spPr>
          <a:xfrm>
            <a:off x="357120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60" name="PlaceHolder 4"/>
          <p:cNvSpPr>
            <a:spLocks noGrp="1"/>
          </p:cNvSpPr>
          <p:nvPr>
            <p:ph/>
          </p:nvPr>
        </p:nvSpPr>
        <p:spPr>
          <a:xfrm>
            <a:off x="6638040" y="237600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61" name="PlaceHolder 5"/>
          <p:cNvSpPr>
            <a:spLocks noGrp="1"/>
          </p:cNvSpPr>
          <p:nvPr>
            <p:ph/>
          </p:nvPr>
        </p:nvSpPr>
        <p:spPr>
          <a:xfrm>
            <a:off x="5040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62" name="PlaceHolder 6"/>
          <p:cNvSpPr>
            <a:spLocks noGrp="1"/>
          </p:cNvSpPr>
          <p:nvPr>
            <p:ph/>
          </p:nvPr>
        </p:nvSpPr>
        <p:spPr>
          <a:xfrm>
            <a:off x="357120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63" name="PlaceHolder 7"/>
          <p:cNvSpPr>
            <a:spLocks noGrp="1"/>
          </p:cNvSpPr>
          <p:nvPr>
            <p:ph/>
          </p:nvPr>
        </p:nvSpPr>
        <p:spPr>
          <a:xfrm>
            <a:off x="6638040" y="3814920"/>
            <a:ext cx="292068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9" name="PlaceHolder 8"/>
          <p:cNvSpPr>
            <a:spLocks noGrp="1"/>
          </p:cNvSpPr>
          <p:nvPr>
            <p:ph type="ftr" idx="11"/>
          </p:nvPr>
        </p:nvSpPr>
        <p:spPr/>
        <p:txBody>
          <a:bodyPr/>
          <a:p>
            <a:r>
              <a:t>Footer</a:t>
            </a:r>
          </a:p>
        </p:txBody>
      </p:sp>
      <p:sp>
        <p:nvSpPr>
          <p:cNvPr id="10" name="PlaceHolder 9"/>
          <p:cNvSpPr>
            <a:spLocks noGrp="1"/>
          </p:cNvSpPr>
          <p:nvPr>
            <p:ph type="sldNum" idx="12"/>
          </p:nvPr>
        </p:nvSpPr>
        <p:spPr/>
        <p:txBody>
          <a:bodyPr/>
          <a:p>
            <a:fld id="{A27838A5-AB90-491B-827C-43E418F87BDA}" type="slidenum">
              <a:t>&lt;#&gt;</a:t>
            </a:fld>
          </a:p>
        </p:txBody>
      </p:sp>
      <p:sp>
        <p:nvSpPr>
          <p:cNvPr id="11" name="PlaceHolder 10"/>
          <p:cNvSpPr>
            <a:spLocks noGrp="1"/>
          </p:cNvSpPr>
          <p:nvPr>
            <p:ph type="dt" idx="10"/>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5070E390-4496-4FD7-9D24-DFA686A6F0C4}" type="slidenum">
              <a:t>&lt;#&gt;</a:t>
            </a:fld>
          </a:p>
        </p:txBody>
      </p:sp>
      <p:sp>
        <p:nvSpPr>
          <p:cNvPr id="5" name="PlaceHolder 4"/>
          <p:cNvSpPr>
            <a:spLocks noGrp="1"/>
          </p:cNvSpPr>
          <p:nvPr>
            <p:ph type="dt" idx="1"/>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810000"/>
            <a:ext cx="9071640" cy="6008760"/>
          </a:xfrm>
          <a:prstGeom prst="rect">
            <a:avLst/>
          </a:prstGeom>
          <a:noFill/>
          <a:ln w="0">
            <a:noFill/>
          </a:ln>
        </p:spPr>
        <p:txBody>
          <a:bodyPr lIns="0" rIns="0" tIns="0" bIns="0" anchor="ctr">
            <a:noAutofit/>
          </a:bodyPr>
          <a:p>
            <a:pPr algn="ctr"/>
            <a:endParaRPr b="0" lang="en-US" sz="3200" spc="-1" strike="noStrike">
              <a:solidFill>
                <a:srgbClr val="ffffff"/>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4AC83645-096E-4808-9A79-06B9F23D0AF5}" type="slidenum">
              <a:t>&lt;#&gt;</a:t>
            </a:fld>
          </a:p>
        </p:txBody>
      </p:sp>
      <p:sp>
        <p:nvSpPr>
          <p:cNvPr id="5" name="PlaceHolder 4"/>
          <p:cNvSpPr>
            <a:spLocks noGrp="1"/>
          </p:cNvSpPr>
          <p:nvPr>
            <p:ph type="dt" idx="1"/>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5"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6" name="PlaceHolder 3"/>
          <p:cNvSpPr>
            <a:spLocks noGrp="1"/>
          </p:cNvSpPr>
          <p:nvPr>
            <p:ph/>
          </p:nvPr>
        </p:nvSpPr>
        <p:spPr>
          <a:xfrm>
            <a:off x="515268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17" name="PlaceHolder 4"/>
          <p:cNvSpPr>
            <a:spLocks noGrp="1"/>
          </p:cNvSpPr>
          <p:nvPr>
            <p:ph/>
          </p:nvPr>
        </p:nvSpPr>
        <p:spPr>
          <a:xfrm>
            <a:off x="50400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C9F29292-B527-4112-AB34-543573638EAF}" type="slidenum">
              <a:t>&lt;#&gt;</a:t>
            </a:fld>
          </a:p>
        </p:txBody>
      </p:sp>
      <p:sp>
        <p:nvSpPr>
          <p:cNvPr id="8" name="PlaceHolder 7"/>
          <p:cNvSpPr>
            <a:spLocks noGrp="1"/>
          </p:cNvSpPr>
          <p:nvPr>
            <p:ph type="dt" idx="1"/>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9" name="PlaceHolder 2"/>
          <p:cNvSpPr>
            <a:spLocks noGrp="1"/>
          </p:cNvSpPr>
          <p:nvPr>
            <p:ph/>
          </p:nvPr>
        </p:nvSpPr>
        <p:spPr>
          <a:xfrm>
            <a:off x="504000" y="2376000"/>
            <a:ext cx="4426920" cy="275400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20"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21" name="PlaceHolder 4"/>
          <p:cNvSpPr>
            <a:spLocks noGrp="1"/>
          </p:cNvSpPr>
          <p:nvPr>
            <p:ph/>
          </p:nvPr>
        </p:nvSpPr>
        <p:spPr>
          <a:xfrm>
            <a:off x="5152680" y="381492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11B6AA07-27FD-4E74-9035-548FEEF31B5B}" type="slidenum">
              <a:t>&lt;#&gt;</a:t>
            </a:fld>
          </a:p>
        </p:txBody>
      </p:sp>
      <p:sp>
        <p:nvSpPr>
          <p:cNvPr id="8" name="PlaceHolder 7"/>
          <p:cNvSpPr>
            <a:spLocks noGrp="1"/>
          </p:cNvSpPr>
          <p:nvPr>
            <p:ph type="dt" idx="1"/>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23" name="PlaceHolder 2"/>
          <p:cNvSpPr>
            <a:spLocks noGrp="1"/>
          </p:cNvSpPr>
          <p:nvPr>
            <p:ph/>
          </p:nvPr>
        </p:nvSpPr>
        <p:spPr>
          <a:xfrm>
            <a:off x="50400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24" name="PlaceHolder 3"/>
          <p:cNvSpPr>
            <a:spLocks noGrp="1"/>
          </p:cNvSpPr>
          <p:nvPr>
            <p:ph/>
          </p:nvPr>
        </p:nvSpPr>
        <p:spPr>
          <a:xfrm>
            <a:off x="5152680" y="2376000"/>
            <a:ext cx="442692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25" name="PlaceHolder 4"/>
          <p:cNvSpPr>
            <a:spLocks noGrp="1"/>
          </p:cNvSpPr>
          <p:nvPr>
            <p:ph/>
          </p:nvPr>
        </p:nvSpPr>
        <p:spPr>
          <a:xfrm>
            <a:off x="504000" y="3814920"/>
            <a:ext cx="9071640" cy="1313640"/>
          </a:xfrm>
          <a:prstGeom prst="rect">
            <a:avLst/>
          </a:prstGeom>
          <a:noFill/>
          <a:ln w="0">
            <a:noFill/>
          </a:ln>
        </p:spPr>
        <p:txBody>
          <a:bodyPr lIns="0" rIns="0" tIns="0" bIns="0" anchor="t">
            <a:normAutofit/>
          </a:bodyPr>
          <a:p>
            <a:pPr indent="0">
              <a:spcBef>
                <a:spcPts val="1414"/>
              </a:spcBef>
              <a:buNone/>
            </a:pPr>
            <a:endParaRPr b="0" lang="en-US" sz="3150" spc="-1" strike="noStrike">
              <a:solidFill>
                <a:srgbClr val="ffffff"/>
              </a:solidFill>
              <a:latin typeface="Arial"/>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8A00115E-7B40-4C80-847B-01F7961D1740}" type="slidenum">
              <a:t>&lt;#&gt;</a:t>
            </a:fld>
          </a:p>
        </p:txBody>
      </p:sp>
      <p:sp>
        <p:nvSpPr>
          <p:cNvPr id="8" name="PlaceHolder 7"/>
          <p:cNvSpPr>
            <a:spLocks noGrp="1"/>
          </p:cNvSpPr>
          <p:nvPr>
            <p:ph type="dt" idx="1"/>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pn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4.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Click to edit the title text format</a:t>
            </a:r>
            <a:endParaRPr b="0" lang="en-US" sz="4400" spc="-1" strike="noStrike">
              <a:solidFill>
                <a:srgbClr val="ffffff"/>
              </a:solidFill>
              <a:latin typeface="Arial"/>
            </a:endParaRPr>
          </a:p>
        </p:txBody>
      </p:sp>
      <p:sp>
        <p:nvSpPr>
          <p:cNvPr id="1" name="PlaceHolder 2"/>
          <p:cNvSpPr>
            <a:spLocks noGrp="1"/>
          </p:cNvSpPr>
          <p:nvPr>
            <p:ph type="body"/>
          </p:nvPr>
        </p:nvSpPr>
        <p:spPr>
          <a:xfrm>
            <a:off x="504000" y="2376000"/>
            <a:ext cx="9071640" cy="2754000"/>
          </a:xfrm>
          <a:prstGeom prst="rect">
            <a:avLst/>
          </a:prstGeom>
          <a:noFill/>
          <a:ln w="0">
            <a:noFill/>
          </a:ln>
        </p:spPr>
        <p:txBody>
          <a:bodyPr lIns="0" rIns="0" tIns="0" bIns="0" anchor="t">
            <a:normAutofit/>
          </a:bodyPr>
          <a:p>
            <a:pPr marL="432000" indent="-324000">
              <a:spcBef>
                <a:spcPts val="1414"/>
              </a:spcBef>
              <a:buClr>
                <a:srgbClr val="ffffff"/>
              </a:buClr>
              <a:buSzPct val="45000"/>
              <a:buFont typeface="Wingdings" charset="2"/>
              <a:buChar char=""/>
            </a:pPr>
            <a:r>
              <a:rPr b="0" lang="en-US" sz="3150" spc="-1" strike="noStrike">
                <a:solidFill>
                  <a:srgbClr val="ffffff"/>
                </a:solidFill>
                <a:latin typeface="Arial"/>
              </a:rPr>
              <a:t>Click to edit the outline text format</a:t>
            </a:r>
            <a:endParaRPr b="0" lang="en-US" sz="315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en-US" sz="2400" spc="-1" strike="noStrike">
                <a:solidFill>
                  <a:srgbClr val="ffffff"/>
                </a:solidFill>
                <a:latin typeface="Arial"/>
              </a:rPr>
              <a:t>Second Outline Level</a:t>
            </a:r>
            <a:endParaRPr b="0" lang="en-US" sz="24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en-US" sz="1800" spc="-1" strike="noStrike">
                <a:solidFill>
                  <a:srgbClr val="ffffff"/>
                </a:solidFill>
                <a:latin typeface="Arial"/>
              </a:rPr>
              <a:t>Third Outline Level</a:t>
            </a:r>
            <a:endParaRPr b="0" lang="en-US" sz="18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en-US" sz="1500" spc="-1" strike="noStrike">
                <a:solidFill>
                  <a:srgbClr val="ffffff"/>
                </a:solidFill>
                <a:latin typeface="Arial"/>
              </a:rPr>
              <a:t>Fourth Outline Level</a:t>
            </a:r>
            <a:endParaRPr b="0" lang="en-US" sz="15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en-US" sz="1500" spc="-1" strike="noStrike">
                <a:solidFill>
                  <a:srgbClr val="ffffff"/>
                </a:solidFill>
                <a:latin typeface="Arial"/>
              </a:rPr>
              <a:t>Fifth Outline Level</a:t>
            </a:r>
            <a:endParaRPr b="0" lang="en-US" sz="15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en-US" sz="1500" spc="-1" strike="noStrike">
                <a:solidFill>
                  <a:srgbClr val="ffffff"/>
                </a:solidFill>
                <a:latin typeface="Arial"/>
              </a:rPr>
              <a:t>Sixth Outline Level</a:t>
            </a:r>
            <a:endParaRPr b="0" lang="en-US" sz="15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en-US" sz="1500" spc="-1" strike="noStrike">
                <a:solidFill>
                  <a:srgbClr val="ffffff"/>
                </a:solidFill>
                <a:latin typeface="Arial"/>
              </a:rPr>
              <a:t>Seventh Outline Level</a:t>
            </a:r>
            <a:endParaRPr b="0" lang="en-US" sz="1500" spc="-1" strike="noStrike">
              <a:solidFill>
                <a:srgbClr val="ffffff"/>
              </a:solidFill>
              <a:latin typeface="Arial"/>
            </a:endParaRPr>
          </a:p>
        </p:txBody>
      </p:sp>
      <p:sp>
        <p:nvSpPr>
          <p:cNvPr id="2" name="PlaceHolder 3"/>
          <p:cNvSpPr>
            <a:spLocks noGrp="1"/>
          </p:cNvSpPr>
          <p:nvPr>
            <p:ph type="dt" idx="1"/>
          </p:nvPr>
        </p:nvSpPr>
        <p:spPr>
          <a:xfrm>
            <a:off x="504000" y="5164920"/>
            <a:ext cx="2348280" cy="390600"/>
          </a:xfrm>
          <a:prstGeom prst="rect">
            <a:avLst/>
          </a:prstGeom>
          <a:noFill/>
          <a:ln w="0">
            <a:noFill/>
          </a:ln>
        </p:spPr>
        <p:txBody>
          <a:bodyPr lIns="0" rIns="0" tIns="0" bIns="0" anchor="t">
            <a:noAutofit/>
          </a:bodyPr>
          <a:lstStyle>
            <a:lvl1pPr indent="0">
              <a:buNone/>
              <a:defRPr b="0" lang="en-US" sz="1400" spc="-1" strike="noStrike">
                <a:solidFill>
                  <a:srgbClr val="ffffff"/>
                </a:solidFill>
                <a:latin typeface="Arial"/>
              </a:defRPr>
            </a:lvl1pPr>
          </a:lstStyle>
          <a:p>
            <a:pPr indent="0">
              <a:buNone/>
            </a:pPr>
            <a:r>
              <a:rPr b="0" lang="en-US" sz="1400" spc="-1" strike="noStrike">
                <a:solidFill>
                  <a:srgbClr val="ffffff"/>
                </a:solidFill>
                <a:latin typeface="Arial"/>
              </a:rPr>
              <a:t>&lt;date/time&gt;</a:t>
            </a:r>
            <a:endParaRPr b="0" lang="en-US" sz="1400" spc="-1" strike="noStrike">
              <a:solidFill>
                <a:srgbClr val="ffffff"/>
              </a:solidFill>
              <a:latin typeface="Arial"/>
            </a:endParaRPr>
          </a:p>
        </p:txBody>
      </p:sp>
      <p:sp>
        <p:nvSpPr>
          <p:cNvPr id="3" name="PlaceHolder 4"/>
          <p:cNvSpPr>
            <a:spLocks noGrp="1"/>
          </p:cNvSpPr>
          <p:nvPr>
            <p:ph type="ftr" idx="2"/>
          </p:nvPr>
        </p:nvSpPr>
        <p:spPr>
          <a:xfrm>
            <a:off x="3447360" y="5164920"/>
            <a:ext cx="3195000" cy="390600"/>
          </a:xfrm>
          <a:prstGeom prst="rect">
            <a:avLst/>
          </a:prstGeom>
          <a:noFill/>
          <a:ln w="0">
            <a:noFill/>
          </a:ln>
        </p:spPr>
        <p:txBody>
          <a:bodyPr lIns="0" rIns="0" tIns="0" bIns="0" anchor="t">
            <a:noAutofit/>
          </a:bodyPr>
          <a:lstStyle>
            <a:lvl1pPr indent="0" algn="ctr">
              <a:buNone/>
              <a:defRPr b="0" lang="en-US" sz="1400" spc="-1" strike="noStrike">
                <a:solidFill>
                  <a:srgbClr val="ffffff"/>
                </a:solidFill>
                <a:latin typeface="Arial"/>
              </a:defRPr>
            </a:lvl1pPr>
          </a:lstStyle>
          <a:p>
            <a:pPr indent="0" algn="ctr">
              <a:buNone/>
            </a:pPr>
            <a:r>
              <a:rPr b="0" lang="en-US" sz="1400" spc="-1" strike="noStrike">
                <a:solidFill>
                  <a:srgbClr val="ffffff"/>
                </a:solidFill>
                <a:latin typeface="Arial"/>
              </a:rPr>
              <a:t>&lt;footer&gt;</a:t>
            </a:r>
            <a:endParaRPr b="0" lang="en-US" sz="1400" spc="-1" strike="noStrike">
              <a:solidFill>
                <a:srgbClr val="ffffff"/>
              </a:solidFill>
              <a:latin typeface="Arial"/>
            </a:endParaRPr>
          </a:p>
        </p:txBody>
      </p:sp>
      <p:sp>
        <p:nvSpPr>
          <p:cNvPr id="4" name="PlaceHolder 5"/>
          <p:cNvSpPr>
            <a:spLocks noGrp="1"/>
          </p:cNvSpPr>
          <p:nvPr>
            <p:ph type="sldNum" idx="3"/>
          </p:nvPr>
        </p:nvSpPr>
        <p:spPr>
          <a:xfrm>
            <a:off x="7227360" y="5164920"/>
            <a:ext cx="2348280" cy="390600"/>
          </a:xfrm>
          <a:prstGeom prst="rect">
            <a:avLst/>
          </a:prstGeom>
          <a:noFill/>
          <a:ln w="0">
            <a:noFill/>
          </a:ln>
        </p:spPr>
        <p:txBody>
          <a:bodyPr lIns="0" rIns="0" tIns="0" bIns="0" anchor="t">
            <a:noAutofit/>
          </a:bodyPr>
          <a:lstStyle>
            <a:lvl1pPr indent="0" algn="r">
              <a:buNone/>
              <a:defRPr b="0" lang="en-US" sz="1400" spc="-1" strike="noStrike">
                <a:solidFill>
                  <a:srgbClr val="ffffff"/>
                </a:solidFill>
                <a:latin typeface="Arial"/>
              </a:defRPr>
            </a:lvl1pPr>
          </a:lstStyle>
          <a:p>
            <a:pPr indent="0" algn="r">
              <a:buNone/>
            </a:pPr>
            <a:fld id="{995690F6-04CA-464D-B4BD-7295700280DC}" type="slidenum">
              <a:rPr b="0" lang="en-US" sz="1400" spc="-1" strike="noStrike">
                <a:solidFill>
                  <a:srgbClr val="ffffff"/>
                </a:solidFill>
                <a:latin typeface="Arial"/>
              </a:rPr>
              <a:t>&lt;number&gt;</a:t>
            </a:fld>
            <a:endParaRPr b="0" lang="en-US" sz="14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504000" y="225720"/>
            <a:ext cx="9071640" cy="946800"/>
          </a:xfrm>
          <a:prstGeom prst="rect">
            <a:avLst/>
          </a:prstGeom>
          <a:noFill/>
          <a:ln w="0">
            <a:noFill/>
          </a:ln>
        </p:spPr>
        <p:txBody>
          <a:bodyPr lIns="0" rIns="0" tIns="0" bIns="0" anchor="ctr">
            <a:noAutofit/>
          </a:bodyPr>
          <a:p>
            <a:pPr indent="0" algn="ctr">
              <a:buNone/>
            </a:pPr>
            <a:r>
              <a:rPr b="0" lang="en-US" sz="3300" spc="-1" strike="noStrike">
                <a:solidFill>
                  <a:srgbClr val="000000"/>
                </a:solidFill>
                <a:latin typeface="Arial"/>
              </a:rPr>
              <a:t>Click to edit the title text format</a:t>
            </a:r>
            <a:endParaRPr b="0" lang="en-US" sz="3300" spc="-1" strike="noStrike">
              <a:solidFill>
                <a:srgbClr val="000000"/>
              </a:solidFill>
              <a:latin typeface="Arial"/>
            </a:endParaRPr>
          </a:p>
        </p:txBody>
      </p:sp>
      <p:sp>
        <p:nvSpPr>
          <p:cNvPr id="42"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060"/>
              </a:spcBef>
              <a:buClr>
                <a:srgbClr val="000000"/>
              </a:buClr>
              <a:buSzPct val="45000"/>
              <a:buFont typeface="Wingdings" charset="2"/>
              <a:buChar char=""/>
            </a:pPr>
            <a:r>
              <a:rPr b="0" lang="en-US" sz="2400" spc="-1" strike="noStrike">
                <a:solidFill>
                  <a:srgbClr val="000000"/>
                </a:solidFill>
                <a:latin typeface="Arial"/>
              </a:rPr>
              <a:t>Click to edit the outline text format</a:t>
            </a:r>
            <a:endParaRPr b="0" lang="en-US" sz="2400" spc="-1" strike="noStrike">
              <a:solidFill>
                <a:srgbClr val="000000"/>
              </a:solidFill>
              <a:latin typeface="Arial"/>
            </a:endParaRPr>
          </a:p>
          <a:p>
            <a:pPr lvl="1" marL="864000" indent="-324000">
              <a:spcBef>
                <a:spcPts val="850"/>
              </a:spcBef>
              <a:buClr>
                <a:srgbClr val="000000"/>
              </a:buClr>
              <a:buSzPct val="75000"/>
              <a:buFont typeface="Symbol" charset="2"/>
              <a:buChar char=""/>
            </a:pPr>
            <a:r>
              <a:rPr b="0" lang="en-US" sz="2100" spc="-1" strike="noStrike">
                <a:solidFill>
                  <a:srgbClr val="000000"/>
                </a:solidFill>
                <a:latin typeface="Arial"/>
              </a:rPr>
              <a:t>Second Outline Level</a:t>
            </a:r>
            <a:endParaRPr b="0" lang="en-US" sz="2100" spc="-1" strike="noStrike">
              <a:solidFill>
                <a:srgbClr val="000000"/>
              </a:solidFill>
              <a:latin typeface="Arial"/>
            </a:endParaRPr>
          </a:p>
          <a:p>
            <a:pPr lvl="2" marL="1296000" indent="-288000">
              <a:spcBef>
                <a:spcPts val="638"/>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425"/>
              </a:spcBef>
              <a:buClr>
                <a:srgbClr val="000000"/>
              </a:buClr>
              <a:buSzPct val="75000"/>
              <a:buFont typeface="Symbol" charset="2"/>
              <a:buChar char=""/>
            </a:pPr>
            <a:r>
              <a:rPr b="0" lang="en-US" sz="1500" spc="-1" strike="noStrike">
                <a:solidFill>
                  <a:srgbClr val="000000"/>
                </a:solidFill>
                <a:latin typeface="Arial"/>
              </a:rPr>
              <a:t>Fourth Outline Level</a:t>
            </a:r>
            <a:endParaRPr b="0" lang="en-US" sz="1500" spc="-1" strike="noStrike">
              <a:solidFill>
                <a:srgbClr val="000000"/>
              </a:solidFill>
              <a:latin typeface="Arial"/>
            </a:endParaRPr>
          </a:p>
          <a:p>
            <a:pPr lvl="4" marL="2160000" indent="-216000">
              <a:spcBef>
                <a:spcPts val="213"/>
              </a:spcBef>
              <a:buClr>
                <a:srgbClr val="000000"/>
              </a:buClr>
              <a:buSzPct val="45000"/>
              <a:buFont typeface="Wingdings" charset="2"/>
              <a:buChar char=""/>
            </a:pPr>
            <a:r>
              <a:rPr b="0" lang="en-US" sz="1500" spc="-1" strike="noStrike">
                <a:solidFill>
                  <a:srgbClr val="000000"/>
                </a:solidFill>
                <a:latin typeface="Arial"/>
              </a:rPr>
              <a:t>Fifth Outline Level</a:t>
            </a:r>
            <a:endParaRPr b="0" lang="en-US" sz="1500" spc="-1" strike="noStrike">
              <a:solidFill>
                <a:srgbClr val="000000"/>
              </a:solidFill>
              <a:latin typeface="Arial"/>
            </a:endParaRPr>
          </a:p>
          <a:p>
            <a:pPr lvl="5" marL="2592000" indent="-216000">
              <a:spcBef>
                <a:spcPts val="213"/>
              </a:spcBef>
              <a:buClr>
                <a:srgbClr val="000000"/>
              </a:buClr>
              <a:buSzPct val="45000"/>
              <a:buFont typeface="Wingdings" charset="2"/>
              <a:buChar char=""/>
            </a:pPr>
            <a:r>
              <a:rPr b="0" lang="en-US" sz="1500" spc="-1" strike="noStrike">
                <a:solidFill>
                  <a:srgbClr val="000000"/>
                </a:solidFill>
                <a:latin typeface="Arial"/>
              </a:rPr>
              <a:t>Sixth Outline Level</a:t>
            </a:r>
            <a:endParaRPr b="0" lang="en-US" sz="1500" spc="-1" strike="noStrike">
              <a:solidFill>
                <a:srgbClr val="000000"/>
              </a:solidFill>
              <a:latin typeface="Arial"/>
            </a:endParaRPr>
          </a:p>
          <a:p>
            <a:pPr lvl="6" marL="3024000" indent="-216000">
              <a:spcBef>
                <a:spcPts val="213"/>
              </a:spcBef>
              <a:buClr>
                <a:srgbClr val="000000"/>
              </a:buClr>
              <a:buSzPct val="45000"/>
              <a:buFont typeface="Wingdings" charset="2"/>
              <a:buChar char=""/>
            </a:pPr>
            <a:r>
              <a:rPr b="0" lang="en-US" sz="1500" spc="-1" strike="noStrike">
                <a:solidFill>
                  <a:srgbClr val="000000"/>
                </a:solidFill>
                <a:latin typeface="Arial"/>
              </a:rPr>
              <a:t>Seventh Outline Level</a:t>
            </a:r>
            <a:endParaRPr b="0" lang="en-US" sz="1500" spc="-1" strike="noStrike">
              <a:solidFill>
                <a:srgbClr val="000000"/>
              </a:solidFill>
              <a:latin typeface="Arial"/>
            </a:endParaRPr>
          </a:p>
        </p:txBody>
      </p:sp>
      <p:sp>
        <p:nvSpPr>
          <p:cNvPr id="43" name="PlaceHolder 3"/>
          <p:cNvSpPr>
            <a:spLocks noGrp="1"/>
          </p:cNvSpPr>
          <p:nvPr>
            <p:ph type="dt" idx="4"/>
          </p:nvPr>
        </p:nvSpPr>
        <p:spPr>
          <a:xfrm>
            <a:off x="504000" y="5165280"/>
            <a:ext cx="2348280" cy="390960"/>
          </a:xfrm>
          <a:prstGeom prst="rect">
            <a:avLst/>
          </a:prstGeom>
          <a:noFill/>
          <a:ln w="0">
            <a:noFill/>
          </a:ln>
        </p:spPr>
        <p:txBody>
          <a:bodyPr lIns="0" rIns="0" tIns="0" bIns="0" anchor="t">
            <a:noAutofit/>
          </a:bodyPr>
          <a:lstStyle>
            <a:lvl1pPr indent="0">
              <a:buNone/>
              <a:defRPr b="0" lang="en-US" sz="1400" spc="-1" strike="noStrike">
                <a:solidFill>
                  <a:srgbClr val="000000"/>
                </a:solidFill>
                <a:latin typeface="Arial"/>
              </a:defRPr>
            </a:lvl1pPr>
          </a:lstStyle>
          <a:p>
            <a:pPr indent="0">
              <a:buNone/>
            </a:pPr>
            <a:r>
              <a:rPr b="0" lang="en-US" sz="1400" spc="-1" strike="noStrike">
                <a:solidFill>
                  <a:srgbClr val="000000"/>
                </a:solidFill>
                <a:latin typeface="Arial"/>
              </a:rPr>
              <a:t>&lt;date/time&gt;</a:t>
            </a:r>
            <a:endParaRPr b="0" lang="en-US" sz="1400" spc="-1" strike="noStrike">
              <a:solidFill>
                <a:srgbClr val="000000"/>
              </a:solidFill>
              <a:latin typeface="Arial"/>
            </a:endParaRPr>
          </a:p>
        </p:txBody>
      </p:sp>
      <p:sp>
        <p:nvSpPr>
          <p:cNvPr id="44" name="PlaceHolder 4"/>
          <p:cNvSpPr>
            <a:spLocks noGrp="1"/>
          </p:cNvSpPr>
          <p:nvPr>
            <p:ph type="ftr" idx="5"/>
          </p:nvPr>
        </p:nvSpPr>
        <p:spPr>
          <a:xfrm>
            <a:off x="3447360" y="5165280"/>
            <a:ext cx="3195000" cy="390960"/>
          </a:xfrm>
          <a:prstGeom prst="rect">
            <a:avLst/>
          </a:prstGeom>
          <a:noFill/>
          <a:ln w="0">
            <a:noFill/>
          </a:ln>
        </p:spPr>
        <p:txBody>
          <a:bodyPr lIns="0" rIns="0" tIns="0" bIns="0" anchor="t">
            <a:noAutofit/>
          </a:bodyPr>
          <a:lstStyle>
            <a:lvl1pPr indent="0" algn="ctr">
              <a:buNone/>
              <a:defRPr b="0" lang="en-US" sz="1400" spc="-1" strike="noStrike">
                <a:solidFill>
                  <a:srgbClr val="000000"/>
                </a:solidFill>
                <a:latin typeface="Arial"/>
              </a:defRPr>
            </a:lvl1pPr>
          </a:lstStyle>
          <a:p>
            <a:pPr indent="0" algn="ctr">
              <a:buNone/>
            </a:pPr>
            <a:r>
              <a:rPr b="0" lang="en-US" sz="1400" spc="-1" strike="noStrike">
                <a:solidFill>
                  <a:srgbClr val="000000"/>
                </a:solidFill>
                <a:latin typeface="Arial"/>
              </a:rPr>
              <a:t>&lt;footer&gt;</a:t>
            </a:r>
            <a:endParaRPr b="0" lang="en-US" sz="1400" spc="-1" strike="noStrike">
              <a:solidFill>
                <a:srgbClr val="000000"/>
              </a:solidFill>
              <a:latin typeface="Arial"/>
            </a:endParaRPr>
          </a:p>
        </p:txBody>
      </p:sp>
      <p:sp>
        <p:nvSpPr>
          <p:cNvPr id="45" name="PlaceHolder 5"/>
          <p:cNvSpPr>
            <a:spLocks noGrp="1"/>
          </p:cNvSpPr>
          <p:nvPr>
            <p:ph type="sldNum" idx="6"/>
          </p:nvPr>
        </p:nvSpPr>
        <p:spPr>
          <a:xfrm>
            <a:off x="7227360" y="5165280"/>
            <a:ext cx="2348280" cy="390960"/>
          </a:xfrm>
          <a:prstGeom prst="rect">
            <a:avLst/>
          </a:prstGeom>
          <a:noFill/>
          <a:ln w="0">
            <a:noFill/>
          </a:ln>
        </p:spPr>
        <p:txBody>
          <a:bodyPr lIns="0" rIns="0" tIns="0" bIns="0" anchor="t">
            <a:noAutofit/>
          </a:bodyPr>
          <a:lstStyle>
            <a:lvl1pPr indent="0" algn="r">
              <a:buNone/>
              <a:defRPr b="0" lang="en-US" sz="1400" spc="-1" strike="noStrike">
                <a:solidFill>
                  <a:srgbClr val="000000"/>
                </a:solidFill>
                <a:latin typeface="Arial"/>
              </a:defRPr>
            </a:lvl1pPr>
          </a:lstStyle>
          <a:p>
            <a:pPr indent="0" algn="r">
              <a:buNone/>
            </a:pPr>
            <a:fld id="{41E08A1D-8517-408F-AC7E-319E8A951B0A}" type="slidenum">
              <a:rPr b="0" lang="en-US" sz="1400" spc="-1" strike="noStrike">
                <a:solidFill>
                  <a:srgbClr val="000000"/>
                </a:solidFill>
                <a:latin typeface="Arial"/>
              </a:rPr>
              <a:t>&lt;number&gt;</a:t>
            </a:fld>
            <a:endParaRPr b="0" lang="en-US" sz="1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Click to edit the title text format</a:t>
            </a:r>
            <a:endParaRPr b="0" lang="en-US" sz="4400" spc="-1" strike="noStrike">
              <a:solidFill>
                <a:srgbClr val="ffffff"/>
              </a:solidFill>
              <a:latin typeface="Arial"/>
            </a:endParaRPr>
          </a:p>
        </p:txBody>
      </p:sp>
      <p:sp>
        <p:nvSpPr>
          <p:cNvPr id="83" name="PlaceHolder 2"/>
          <p:cNvSpPr>
            <a:spLocks noGrp="1"/>
          </p:cNvSpPr>
          <p:nvPr>
            <p:ph type="body"/>
          </p:nvPr>
        </p:nvSpPr>
        <p:spPr>
          <a:xfrm>
            <a:off x="504000" y="2376000"/>
            <a:ext cx="9071640" cy="2754000"/>
          </a:xfrm>
          <a:prstGeom prst="rect">
            <a:avLst/>
          </a:prstGeom>
          <a:noFill/>
          <a:ln w="0">
            <a:noFill/>
          </a:ln>
        </p:spPr>
        <p:txBody>
          <a:bodyPr lIns="0" rIns="0" tIns="0" bIns="0" anchor="t">
            <a:normAutofit/>
          </a:bodyPr>
          <a:p>
            <a:pPr marL="432000" indent="-324000">
              <a:spcBef>
                <a:spcPts val="1414"/>
              </a:spcBef>
              <a:buClr>
                <a:srgbClr val="ffffff"/>
              </a:buClr>
              <a:buSzPct val="45000"/>
              <a:buFont typeface="Wingdings" charset="2"/>
              <a:buChar char=""/>
            </a:pPr>
            <a:r>
              <a:rPr b="0" lang="en-US" sz="3150" spc="-1" strike="noStrike">
                <a:solidFill>
                  <a:srgbClr val="ffffff"/>
                </a:solidFill>
                <a:latin typeface="Arial"/>
              </a:rPr>
              <a:t>Click to edit the outline text format</a:t>
            </a:r>
            <a:endParaRPr b="0" lang="en-US" sz="3150" spc="-1" strike="noStrike">
              <a:solidFill>
                <a:srgbClr val="ffffff"/>
              </a:solidFill>
              <a:latin typeface="Arial"/>
            </a:endParaRPr>
          </a:p>
          <a:p>
            <a:pPr lvl="1" marL="864000" indent="-324000">
              <a:spcBef>
                <a:spcPts val="1134"/>
              </a:spcBef>
              <a:buClr>
                <a:srgbClr val="ffffff"/>
              </a:buClr>
              <a:buSzPct val="75000"/>
              <a:buFont typeface="Symbol" charset="2"/>
              <a:buChar char=""/>
            </a:pPr>
            <a:r>
              <a:rPr b="0" lang="en-US" sz="2400" spc="-1" strike="noStrike">
                <a:solidFill>
                  <a:srgbClr val="ffffff"/>
                </a:solidFill>
                <a:latin typeface="Arial"/>
              </a:rPr>
              <a:t>Second Outline Level</a:t>
            </a:r>
            <a:endParaRPr b="0" lang="en-US" sz="2400" spc="-1" strike="noStrike">
              <a:solidFill>
                <a:srgbClr val="ffffff"/>
              </a:solidFill>
              <a:latin typeface="Arial"/>
            </a:endParaRPr>
          </a:p>
          <a:p>
            <a:pPr lvl="2" marL="1296000" indent="-288000">
              <a:spcBef>
                <a:spcPts val="850"/>
              </a:spcBef>
              <a:buClr>
                <a:srgbClr val="ffffff"/>
              </a:buClr>
              <a:buSzPct val="45000"/>
              <a:buFont typeface="Wingdings" charset="2"/>
              <a:buChar char=""/>
            </a:pPr>
            <a:r>
              <a:rPr b="0" lang="en-US" sz="1800" spc="-1" strike="noStrike">
                <a:solidFill>
                  <a:srgbClr val="ffffff"/>
                </a:solidFill>
                <a:latin typeface="Arial"/>
              </a:rPr>
              <a:t>Third Outline Level</a:t>
            </a:r>
            <a:endParaRPr b="0" lang="en-US" sz="1800" spc="-1" strike="noStrike">
              <a:solidFill>
                <a:srgbClr val="ffffff"/>
              </a:solidFill>
              <a:latin typeface="Arial"/>
            </a:endParaRPr>
          </a:p>
          <a:p>
            <a:pPr lvl="3" marL="1728000" indent="-216000">
              <a:spcBef>
                <a:spcPts val="567"/>
              </a:spcBef>
              <a:buClr>
                <a:srgbClr val="ffffff"/>
              </a:buClr>
              <a:buSzPct val="75000"/>
              <a:buFont typeface="Symbol" charset="2"/>
              <a:buChar char=""/>
            </a:pPr>
            <a:r>
              <a:rPr b="0" lang="en-US" sz="1500" spc="-1" strike="noStrike">
                <a:solidFill>
                  <a:srgbClr val="ffffff"/>
                </a:solidFill>
                <a:latin typeface="Arial"/>
              </a:rPr>
              <a:t>Fourth Outline Level</a:t>
            </a:r>
            <a:endParaRPr b="0" lang="en-US" sz="1500" spc="-1" strike="noStrike">
              <a:solidFill>
                <a:srgbClr val="ffffff"/>
              </a:solidFill>
              <a:latin typeface="Arial"/>
            </a:endParaRPr>
          </a:p>
          <a:p>
            <a:pPr lvl="4" marL="2160000" indent="-216000">
              <a:spcBef>
                <a:spcPts val="283"/>
              </a:spcBef>
              <a:buClr>
                <a:srgbClr val="ffffff"/>
              </a:buClr>
              <a:buSzPct val="45000"/>
              <a:buFont typeface="Wingdings" charset="2"/>
              <a:buChar char=""/>
            </a:pPr>
            <a:r>
              <a:rPr b="0" lang="en-US" sz="1500" spc="-1" strike="noStrike">
                <a:solidFill>
                  <a:srgbClr val="ffffff"/>
                </a:solidFill>
                <a:latin typeface="Arial"/>
              </a:rPr>
              <a:t>Fifth Outline Level</a:t>
            </a:r>
            <a:endParaRPr b="0" lang="en-US" sz="1500" spc="-1" strike="noStrike">
              <a:solidFill>
                <a:srgbClr val="ffffff"/>
              </a:solidFill>
              <a:latin typeface="Arial"/>
            </a:endParaRPr>
          </a:p>
          <a:p>
            <a:pPr lvl="5" marL="2592000" indent="-216000">
              <a:spcBef>
                <a:spcPts val="283"/>
              </a:spcBef>
              <a:buClr>
                <a:srgbClr val="ffffff"/>
              </a:buClr>
              <a:buSzPct val="45000"/>
              <a:buFont typeface="Wingdings" charset="2"/>
              <a:buChar char=""/>
            </a:pPr>
            <a:r>
              <a:rPr b="0" lang="en-US" sz="1500" spc="-1" strike="noStrike">
                <a:solidFill>
                  <a:srgbClr val="ffffff"/>
                </a:solidFill>
                <a:latin typeface="Arial"/>
              </a:rPr>
              <a:t>Sixth Outline Level</a:t>
            </a:r>
            <a:endParaRPr b="0" lang="en-US" sz="1500" spc="-1" strike="noStrike">
              <a:solidFill>
                <a:srgbClr val="ffffff"/>
              </a:solidFill>
              <a:latin typeface="Arial"/>
            </a:endParaRPr>
          </a:p>
          <a:p>
            <a:pPr lvl="6" marL="3024000" indent="-216000">
              <a:spcBef>
                <a:spcPts val="283"/>
              </a:spcBef>
              <a:buClr>
                <a:srgbClr val="ffffff"/>
              </a:buClr>
              <a:buSzPct val="45000"/>
              <a:buFont typeface="Wingdings" charset="2"/>
              <a:buChar char=""/>
            </a:pPr>
            <a:r>
              <a:rPr b="0" lang="en-US" sz="1500" spc="-1" strike="noStrike">
                <a:solidFill>
                  <a:srgbClr val="ffffff"/>
                </a:solidFill>
                <a:latin typeface="Arial"/>
              </a:rPr>
              <a:t>Seventh Outline Level</a:t>
            </a:r>
            <a:endParaRPr b="0" lang="en-US" sz="1500" spc="-1" strike="noStrike">
              <a:solidFill>
                <a:srgbClr val="ffffff"/>
              </a:solidFill>
              <a:latin typeface="Arial"/>
            </a:endParaRPr>
          </a:p>
        </p:txBody>
      </p:sp>
      <p:sp>
        <p:nvSpPr>
          <p:cNvPr id="84" name="PlaceHolder 3"/>
          <p:cNvSpPr>
            <a:spLocks noGrp="1"/>
          </p:cNvSpPr>
          <p:nvPr>
            <p:ph type="dt" idx="7"/>
          </p:nvPr>
        </p:nvSpPr>
        <p:spPr>
          <a:xfrm>
            <a:off x="504000" y="5164920"/>
            <a:ext cx="2348280" cy="390600"/>
          </a:xfrm>
          <a:prstGeom prst="rect">
            <a:avLst/>
          </a:prstGeom>
          <a:noFill/>
          <a:ln w="0">
            <a:noFill/>
          </a:ln>
        </p:spPr>
        <p:txBody>
          <a:bodyPr lIns="0" rIns="0" tIns="0" bIns="0" anchor="t">
            <a:noAutofit/>
          </a:bodyPr>
          <a:lstStyle>
            <a:lvl1pPr indent="0">
              <a:buNone/>
              <a:defRPr b="0" lang="en-US" sz="1400" spc="-1" strike="noStrike">
                <a:solidFill>
                  <a:srgbClr val="ffffff"/>
                </a:solidFill>
                <a:latin typeface="Arial"/>
              </a:defRPr>
            </a:lvl1pPr>
          </a:lstStyle>
          <a:p>
            <a:pPr indent="0">
              <a:buNone/>
            </a:pPr>
            <a:r>
              <a:rPr b="0" lang="en-US" sz="1400" spc="-1" strike="noStrike">
                <a:solidFill>
                  <a:srgbClr val="ffffff"/>
                </a:solidFill>
                <a:latin typeface="Arial"/>
              </a:rPr>
              <a:t>&lt;date/time&gt;</a:t>
            </a:r>
            <a:endParaRPr b="0" lang="en-US" sz="1400" spc="-1" strike="noStrike">
              <a:solidFill>
                <a:srgbClr val="ffffff"/>
              </a:solidFill>
              <a:latin typeface="Arial"/>
            </a:endParaRPr>
          </a:p>
        </p:txBody>
      </p:sp>
      <p:sp>
        <p:nvSpPr>
          <p:cNvPr id="85" name="PlaceHolder 4"/>
          <p:cNvSpPr>
            <a:spLocks noGrp="1"/>
          </p:cNvSpPr>
          <p:nvPr>
            <p:ph type="ftr" idx="8"/>
          </p:nvPr>
        </p:nvSpPr>
        <p:spPr>
          <a:xfrm>
            <a:off x="3447360" y="5164920"/>
            <a:ext cx="3195000" cy="390600"/>
          </a:xfrm>
          <a:prstGeom prst="rect">
            <a:avLst/>
          </a:prstGeom>
          <a:noFill/>
          <a:ln w="0">
            <a:noFill/>
          </a:ln>
        </p:spPr>
        <p:txBody>
          <a:bodyPr lIns="0" rIns="0" tIns="0" bIns="0" anchor="t">
            <a:noAutofit/>
          </a:bodyPr>
          <a:lstStyle>
            <a:lvl1pPr indent="0" algn="ctr">
              <a:buNone/>
              <a:defRPr b="0" lang="en-US" sz="1400" spc="-1" strike="noStrike">
                <a:solidFill>
                  <a:srgbClr val="ffffff"/>
                </a:solidFill>
                <a:latin typeface="Arial"/>
              </a:defRPr>
            </a:lvl1pPr>
          </a:lstStyle>
          <a:p>
            <a:pPr indent="0" algn="ctr">
              <a:buNone/>
            </a:pPr>
            <a:r>
              <a:rPr b="0" lang="en-US" sz="1400" spc="-1" strike="noStrike">
                <a:solidFill>
                  <a:srgbClr val="ffffff"/>
                </a:solidFill>
                <a:latin typeface="Arial"/>
              </a:rPr>
              <a:t>&lt;footer&gt;</a:t>
            </a:r>
            <a:endParaRPr b="0" lang="en-US" sz="1400" spc="-1" strike="noStrike">
              <a:solidFill>
                <a:srgbClr val="ffffff"/>
              </a:solidFill>
              <a:latin typeface="Arial"/>
            </a:endParaRPr>
          </a:p>
        </p:txBody>
      </p:sp>
      <p:sp>
        <p:nvSpPr>
          <p:cNvPr id="86" name="PlaceHolder 5"/>
          <p:cNvSpPr>
            <a:spLocks noGrp="1"/>
          </p:cNvSpPr>
          <p:nvPr>
            <p:ph type="sldNum" idx="9"/>
          </p:nvPr>
        </p:nvSpPr>
        <p:spPr>
          <a:xfrm>
            <a:off x="7227360" y="5164920"/>
            <a:ext cx="2348280" cy="390600"/>
          </a:xfrm>
          <a:prstGeom prst="rect">
            <a:avLst/>
          </a:prstGeom>
          <a:noFill/>
          <a:ln w="0">
            <a:noFill/>
          </a:ln>
        </p:spPr>
        <p:txBody>
          <a:bodyPr lIns="0" rIns="0" tIns="0" bIns="0" anchor="t">
            <a:noAutofit/>
          </a:bodyPr>
          <a:lstStyle>
            <a:lvl1pPr indent="0" algn="r">
              <a:buNone/>
              <a:defRPr b="0" lang="en-US" sz="1400" spc="-1" strike="noStrike">
                <a:solidFill>
                  <a:srgbClr val="ffffff"/>
                </a:solidFill>
                <a:latin typeface="Arial"/>
              </a:defRPr>
            </a:lvl1pPr>
          </a:lstStyle>
          <a:p>
            <a:pPr indent="0" algn="r">
              <a:buNone/>
            </a:pPr>
            <a:fld id="{071EEA4A-C185-48C6-932D-42157E372505}" type="slidenum">
              <a:rPr b="0" lang="en-US" sz="1400" spc="-1" strike="noStrike">
                <a:solidFill>
                  <a:srgbClr val="ffffff"/>
                </a:solidFill>
                <a:latin typeface="Arial"/>
              </a:rPr>
              <a:t>&lt;number&gt;</a:t>
            </a:fld>
            <a:endParaRPr b="0" lang="en-US" sz="14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504000" y="225720"/>
            <a:ext cx="9071640" cy="946800"/>
          </a:xfrm>
          <a:prstGeom prst="rect">
            <a:avLst/>
          </a:prstGeom>
          <a:noFill/>
          <a:ln w="0">
            <a:noFill/>
          </a:ln>
        </p:spPr>
        <p:txBody>
          <a:bodyPr lIns="0" rIns="0" tIns="0" bIns="0" anchor="ctr">
            <a:noAutofit/>
          </a:bodyPr>
          <a:p>
            <a:pPr indent="0" algn="ctr">
              <a:buNone/>
            </a:pPr>
            <a:r>
              <a:rPr b="0" lang="en-US" sz="3300" spc="-1" strike="noStrike">
                <a:solidFill>
                  <a:srgbClr val="000000"/>
                </a:solidFill>
                <a:latin typeface="Arial"/>
              </a:rPr>
              <a:t>Click to edit the title text format</a:t>
            </a:r>
            <a:endParaRPr b="0" lang="en-US" sz="3300" spc="-1" strike="noStrike">
              <a:solidFill>
                <a:srgbClr val="000000"/>
              </a:solidFill>
              <a:latin typeface="Arial"/>
            </a:endParaRPr>
          </a:p>
        </p:txBody>
      </p:sp>
      <p:sp>
        <p:nvSpPr>
          <p:cNvPr id="124"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060"/>
              </a:spcBef>
              <a:buClr>
                <a:srgbClr val="000000"/>
              </a:buClr>
              <a:buSzPct val="45000"/>
              <a:buFont typeface="Wingdings" charset="2"/>
              <a:buChar char=""/>
            </a:pPr>
            <a:r>
              <a:rPr b="0" lang="en-US" sz="2400" spc="-1" strike="noStrike">
                <a:solidFill>
                  <a:srgbClr val="000000"/>
                </a:solidFill>
                <a:latin typeface="Arial"/>
              </a:rPr>
              <a:t>Click to edit the outline text format</a:t>
            </a:r>
            <a:endParaRPr b="0" lang="en-US" sz="2400" spc="-1" strike="noStrike">
              <a:solidFill>
                <a:srgbClr val="000000"/>
              </a:solidFill>
              <a:latin typeface="Arial"/>
            </a:endParaRPr>
          </a:p>
          <a:p>
            <a:pPr lvl="1" marL="864000" indent="-324000">
              <a:spcBef>
                <a:spcPts val="850"/>
              </a:spcBef>
              <a:buClr>
                <a:srgbClr val="000000"/>
              </a:buClr>
              <a:buSzPct val="75000"/>
              <a:buFont typeface="Symbol" charset="2"/>
              <a:buChar char=""/>
            </a:pPr>
            <a:r>
              <a:rPr b="0" lang="en-US" sz="2100" spc="-1" strike="noStrike">
                <a:solidFill>
                  <a:srgbClr val="000000"/>
                </a:solidFill>
                <a:latin typeface="Arial"/>
              </a:rPr>
              <a:t>Second Outline Level</a:t>
            </a:r>
            <a:endParaRPr b="0" lang="en-US" sz="2100" spc="-1" strike="noStrike">
              <a:solidFill>
                <a:srgbClr val="000000"/>
              </a:solidFill>
              <a:latin typeface="Arial"/>
            </a:endParaRPr>
          </a:p>
          <a:p>
            <a:pPr lvl="2" marL="1296000" indent="-288000">
              <a:spcBef>
                <a:spcPts val="638"/>
              </a:spcBef>
              <a:buClr>
                <a:srgbClr val="000000"/>
              </a:buClr>
              <a:buSzPct val="45000"/>
              <a:buFont typeface="Wingdings" charset="2"/>
              <a:buChar char=""/>
            </a:pPr>
            <a:r>
              <a:rPr b="0" lang="en-US" sz="1800" spc="-1" strike="noStrike">
                <a:solidFill>
                  <a:srgbClr val="000000"/>
                </a:solidFill>
                <a:latin typeface="Arial"/>
              </a:rPr>
              <a:t>Third Outline Level</a:t>
            </a:r>
            <a:endParaRPr b="0" lang="en-US" sz="1800" spc="-1" strike="noStrike">
              <a:solidFill>
                <a:srgbClr val="000000"/>
              </a:solidFill>
              <a:latin typeface="Arial"/>
            </a:endParaRPr>
          </a:p>
          <a:p>
            <a:pPr lvl="3" marL="1728000" indent="-216000">
              <a:spcBef>
                <a:spcPts val="425"/>
              </a:spcBef>
              <a:buClr>
                <a:srgbClr val="000000"/>
              </a:buClr>
              <a:buSzPct val="75000"/>
              <a:buFont typeface="Symbol" charset="2"/>
              <a:buChar char=""/>
            </a:pPr>
            <a:r>
              <a:rPr b="0" lang="en-US" sz="1500" spc="-1" strike="noStrike">
                <a:solidFill>
                  <a:srgbClr val="000000"/>
                </a:solidFill>
                <a:latin typeface="Arial"/>
              </a:rPr>
              <a:t>Fourth Outline Level</a:t>
            </a:r>
            <a:endParaRPr b="0" lang="en-US" sz="1500" spc="-1" strike="noStrike">
              <a:solidFill>
                <a:srgbClr val="000000"/>
              </a:solidFill>
              <a:latin typeface="Arial"/>
            </a:endParaRPr>
          </a:p>
          <a:p>
            <a:pPr lvl="4" marL="2160000" indent="-216000">
              <a:spcBef>
                <a:spcPts val="213"/>
              </a:spcBef>
              <a:buClr>
                <a:srgbClr val="000000"/>
              </a:buClr>
              <a:buSzPct val="45000"/>
              <a:buFont typeface="Wingdings" charset="2"/>
              <a:buChar char=""/>
            </a:pPr>
            <a:r>
              <a:rPr b="0" lang="en-US" sz="1500" spc="-1" strike="noStrike">
                <a:solidFill>
                  <a:srgbClr val="000000"/>
                </a:solidFill>
                <a:latin typeface="Arial"/>
              </a:rPr>
              <a:t>Fifth Outline Level</a:t>
            </a:r>
            <a:endParaRPr b="0" lang="en-US" sz="1500" spc="-1" strike="noStrike">
              <a:solidFill>
                <a:srgbClr val="000000"/>
              </a:solidFill>
              <a:latin typeface="Arial"/>
            </a:endParaRPr>
          </a:p>
          <a:p>
            <a:pPr lvl="5" marL="2592000" indent="-216000">
              <a:spcBef>
                <a:spcPts val="213"/>
              </a:spcBef>
              <a:buClr>
                <a:srgbClr val="000000"/>
              </a:buClr>
              <a:buSzPct val="45000"/>
              <a:buFont typeface="Wingdings" charset="2"/>
              <a:buChar char=""/>
            </a:pPr>
            <a:r>
              <a:rPr b="0" lang="en-US" sz="1500" spc="-1" strike="noStrike">
                <a:solidFill>
                  <a:srgbClr val="000000"/>
                </a:solidFill>
                <a:latin typeface="Arial"/>
              </a:rPr>
              <a:t>Sixth Outline Level</a:t>
            </a:r>
            <a:endParaRPr b="0" lang="en-US" sz="1500" spc="-1" strike="noStrike">
              <a:solidFill>
                <a:srgbClr val="000000"/>
              </a:solidFill>
              <a:latin typeface="Arial"/>
            </a:endParaRPr>
          </a:p>
          <a:p>
            <a:pPr lvl="6" marL="3024000" indent="-216000">
              <a:spcBef>
                <a:spcPts val="213"/>
              </a:spcBef>
              <a:buClr>
                <a:srgbClr val="000000"/>
              </a:buClr>
              <a:buSzPct val="45000"/>
              <a:buFont typeface="Wingdings" charset="2"/>
              <a:buChar char=""/>
            </a:pPr>
            <a:r>
              <a:rPr b="0" lang="en-US" sz="1500" spc="-1" strike="noStrike">
                <a:solidFill>
                  <a:srgbClr val="000000"/>
                </a:solidFill>
                <a:latin typeface="Arial"/>
              </a:rPr>
              <a:t>Seventh Outline Level</a:t>
            </a:r>
            <a:endParaRPr b="0" lang="en-US" sz="1500" spc="-1" strike="noStrike">
              <a:solidFill>
                <a:srgbClr val="000000"/>
              </a:solidFill>
              <a:latin typeface="Arial"/>
            </a:endParaRPr>
          </a:p>
        </p:txBody>
      </p:sp>
      <p:sp>
        <p:nvSpPr>
          <p:cNvPr id="125" name="PlaceHolder 3"/>
          <p:cNvSpPr>
            <a:spLocks noGrp="1"/>
          </p:cNvSpPr>
          <p:nvPr>
            <p:ph type="dt" idx="10"/>
          </p:nvPr>
        </p:nvSpPr>
        <p:spPr>
          <a:xfrm>
            <a:off x="504000" y="5165280"/>
            <a:ext cx="2348280" cy="390960"/>
          </a:xfrm>
          <a:prstGeom prst="rect">
            <a:avLst/>
          </a:prstGeom>
          <a:noFill/>
          <a:ln w="0">
            <a:noFill/>
          </a:ln>
        </p:spPr>
        <p:txBody>
          <a:bodyPr lIns="0" rIns="0" tIns="0" bIns="0" anchor="t">
            <a:noAutofit/>
          </a:bodyPr>
          <a:lstStyle>
            <a:lvl1pPr indent="0">
              <a:buNone/>
              <a:defRPr b="0" lang="en-US" sz="1400" spc="-1" strike="noStrike">
                <a:solidFill>
                  <a:srgbClr val="000000"/>
                </a:solidFill>
                <a:latin typeface="Arial"/>
              </a:defRPr>
            </a:lvl1pPr>
          </a:lstStyle>
          <a:p>
            <a:pPr indent="0">
              <a:buNone/>
            </a:pPr>
            <a:r>
              <a:rPr b="0" lang="en-US" sz="1400" spc="-1" strike="noStrike">
                <a:solidFill>
                  <a:srgbClr val="000000"/>
                </a:solidFill>
                <a:latin typeface="Arial"/>
              </a:rPr>
              <a:t>&lt;date/time&gt;</a:t>
            </a:r>
            <a:endParaRPr b="0" lang="en-US" sz="1400" spc="-1" strike="noStrike">
              <a:solidFill>
                <a:srgbClr val="000000"/>
              </a:solidFill>
              <a:latin typeface="Arial"/>
            </a:endParaRPr>
          </a:p>
        </p:txBody>
      </p:sp>
      <p:sp>
        <p:nvSpPr>
          <p:cNvPr id="126" name="PlaceHolder 4"/>
          <p:cNvSpPr>
            <a:spLocks noGrp="1"/>
          </p:cNvSpPr>
          <p:nvPr>
            <p:ph type="ftr" idx="11"/>
          </p:nvPr>
        </p:nvSpPr>
        <p:spPr>
          <a:xfrm>
            <a:off x="3447360" y="5165280"/>
            <a:ext cx="3195000" cy="390960"/>
          </a:xfrm>
          <a:prstGeom prst="rect">
            <a:avLst/>
          </a:prstGeom>
          <a:noFill/>
          <a:ln w="0">
            <a:noFill/>
          </a:ln>
        </p:spPr>
        <p:txBody>
          <a:bodyPr lIns="0" rIns="0" tIns="0" bIns="0" anchor="t">
            <a:noAutofit/>
          </a:bodyPr>
          <a:lstStyle>
            <a:lvl1pPr indent="0" algn="ctr">
              <a:buNone/>
              <a:defRPr b="0" lang="en-US" sz="1400" spc="-1" strike="noStrike">
                <a:solidFill>
                  <a:srgbClr val="000000"/>
                </a:solidFill>
                <a:latin typeface="Arial"/>
              </a:defRPr>
            </a:lvl1pPr>
          </a:lstStyle>
          <a:p>
            <a:pPr indent="0" algn="ctr">
              <a:buNone/>
            </a:pPr>
            <a:r>
              <a:rPr b="0" lang="en-US" sz="1400" spc="-1" strike="noStrike">
                <a:solidFill>
                  <a:srgbClr val="000000"/>
                </a:solidFill>
                <a:latin typeface="Arial"/>
              </a:rPr>
              <a:t>&lt;footer&gt;</a:t>
            </a:r>
            <a:endParaRPr b="0" lang="en-US" sz="1400" spc="-1" strike="noStrike">
              <a:solidFill>
                <a:srgbClr val="000000"/>
              </a:solidFill>
              <a:latin typeface="Arial"/>
            </a:endParaRPr>
          </a:p>
        </p:txBody>
      </p:sp>
      <p:sp>
        <p:nvSpPr>
          <p:cNvPr id="127" name="PlaceHolder 5"/>
          <p:cNvSpPr>
            <a:spLocks noGrp="1"/>
          </p:cNvSpPr>
          <p:nvPr>
            <p:ph type="sldNum" idx="12"/>
          </p:nvPr>
        </p:nvSpPr>
        <p:spPr>
          <a:xfrm>
            <a:off x="7227360" y="5165280"/>
            <a:ext cx="2348280" cy="390960"/>
          </a:xfrm>
          <a:prstGeom prst="rect">
            <a:avLst/>
          </a:prstGeom>
          <a:noFill/>
          <a:ln w="0">
            <a:noFill/>
          </a:ln>
        </p:spPr>
        <p:txBody>
          <a:bodyPr lIns="0" rIns="0" tIns="0" bIns="0" anchor="t">
            <a:noAutofit/>
          </a:bodyPr>
          <a:lstStyle>
            <a:lvl1pPr indent="0" algn="r">
              <a:buNone/>
              <a:defRPr b="0" lang="en-US" sz="1400" spc="-1" strike="noStrike">
                <a:solidFill>
                  <a:srgbClr val="000000"/>
                </a:solidFill>
                <a:latin typeface="Arial"/>
              </a:defRPr>
            </a:lvl1pPr>
          </a:lstStyle>
          <a:p>
            <a:pPr indent="0" algn="r">
              <a:buNone/>
            </a:pPr>
            <a:fld id="{EA98EC36-22DB-4ABB-9DA5-567E1981C8B8}" type="slidenum">
              <a:rPr b="0" lang="en-US" sz="1400" spc="-1" strike="noStrike">
                <a:solidFill>
                  <a:srgbClr val="000000"/>
                </a:solidFill>
                <a:latin typeface="Arial"/>
              </a:rPr>
              <a:t>&lt;number&gt;</a:t>
            </a:fld>
            <a:endParaRPr b="0" lang="en-US" sz="14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5.xml"/>
</Relationships>
</file>

<file path=ppt/slides/_rels/slide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Terapias para las adicciones</a:t>
            </a:r>
            <a:endParaRPr b="0" lang="en-US" sz="4400" spc="-1" strike="noStrike">
              <a:solidFill>
                <a:srgbClr val="ffffff"/>
              </a:solidFill>
              <a:latin typeface="Arial"/>
            </a:endParaRPr>
          </a:p>
        </p:txBody>
      </p:sp>
      <p:sp>
        <p:nvSpPr>
          <p:cNvPr id="165" name="PlaceHolder 2"/>
          <p:cNvSpPr>
            <a:spLocks noGrp="1"/>
          </p:cNvSpPr>
          <p:nvPr>
            <p:ph type="subTitle"/>
          </p:nvPr>
        </p:nvSpPr>
        <p:spPr>
          <a:xfrm>
            <a:off x="504000" y="2376000"/>
            <a:ext cx="9071640" cy="2754000"/>
          </a:xfrm>
          <a:prstGeom prst="rect">
            <a:avLst/>
          </a:prstGeom>
          <a:noFill/>
          <a:ln w="0">
            <a:noFill/>
          </a:ln>
        </p:spPr>
        <p:txBody>
          <a:bodyPr lIns="0" rIns="0" tIns="0" bIns="0" anchor="ctr">
            <a:noAutofit/>
          </a:bodyPr>
          <a:p>
            <a:pPr indent="0" algn="ctr">
              <a:buNone/>
            </a:pPr>
            <a:r>
              <a:rPr b="0" lang="en-US" sz="2400" spc="-1" strike="noStrike">
                <a:solidFill>
                  <a:srgbClr val="ffffff"/>
                </a:solidFill>
                <a:latin typeface="Arial"/>
              </a:rPr>
              <a:t>Materia: Adicciones y Burnout</a:t>
            </a:r>
            <a:endParaRPr b="0" lang="en-US" sz="2400" spc="-1" strike="noStrike">
              <a:solidFill>
                <a:srgbClr val="ffffff"/>
              </a:solidFill>
              <a:latin typeface="Arial"/>
            </a:endParaRPr>
          </a:p>
          <a:p>
            <a:pPr indent="0" algn="ctr">
              <a:buNone/>
            </a:pPr>
            <a:r>
              <a:rPr b="0" lang="en-US" sz="2400" spc="-1" strike="noStrike">
                <a:solidFill>
                  <a:srgbClr val="ffffff"/>
                </a:solidFill>
                <a:latin typeface="Arial"/>
              </a:rPr>
              <a:t>Diplomado Consejería Cristiana</a:t>
            </a:r>
            <a:endParaRPr b="0" lang="en-US" sz="2400" spc="-1" strike="noStrike">
              <a:solidFill>
                <a:srgbClr val="ffffff"/>
              </a:solidFill>
              <a:latin typeface="Arial"/>
            </a:endParaRPr>
          </a:p>
          <a:p>
            <a:pPr indent="0" algn="ctr">
              <a:buNone/>
            </a:pPr>
            <a:r>
              <a:rPr b="0" lang="en-US" sz="2400" spc="-1" strike="noStrike">
                <a:solidFill>
                  <a:srgbClr val="ffffff"/>
                </a:solidFill>
                <a:latin typeface="Arial"/>
              </a:rPr>
              <a:t>Alumno: Olaf Collado Lecona</a:t>
            </a:r>
            <a:endParaRPr b="0" lang="en-US" sz="2400" spc="-1" strike="noStrike">
              <a:solidFill>
                <a:srgbClr val="ffffff"/>
              </a:solidFill>
              <a:latin typeface="Arial"/>
            </a:endParaRPr>
          </a:p>
          <a:p>
            <a:pPr indent="0" algn="ctr">
              <a:buNone/>
            </a:pPr>
            <a:r>
              <a:rPr b="0" lang="en-US" sz="2400" spc="-1" strike="noStrike">
                <a:solidFill>
                  <a:srgbClr val="ffffff"/>
                </a:solidFill>
                <a:latin typeface="Arial"/>
              </a:rPr>
              <a:t>Lugar: Apodaca, Nuevo León, México</a:t>
            </a:r>
            <a:endParaRPr b="0" lang="en-US" sz="2400" spc="-1" strike="noStrike">
              <a:solidFill>
                <a:srgbClr val="ffffff"/>
              </a:solidFill>
              <a:latin typeface="Arial"/>
            </a:endParaRPr>
          </a:p>
          <a:p>
            <a:pPr indent="0" algn="ctr">
              <a:buNone/>
            </a:pPr>
            <a:r>
              <a:rPr b="0" lang="en-US" sz="2400" spc="-1" strike="noStrike">
                <a:solidFill>
                  <a:srgbClr val="ffffff"/>
                </a:solidFill>
                <a:latin typeface="Arial"/>
              </a:rPr>
              <a:t>Febrero 17 de  2026</a:t>
            </a:r>
            <a:endParaRPr b="0" lang="en-US" sz="24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Terapia</a:t>
            </a:r>
            <a:endParaRPr b="0" lang="en-US" sz="4400" spc="-1" strike="noStrike">
              <a:solidFill>
                <a:srgbClr val="ffffff"/>
              </a:solidFill>
              <a:latin typeface="Arial"/>
            </a:endParaRPr>
          </a:p>
        </p:txBody>
      </p:sp>
      <p:sp>
        <p:nvSpPr>
          <p:cNvPr id="167"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marL="432000" indent="-324000">
              <a:spcBef>
                <a:spcPts val="1414"/>
              </a:spcBef>
              <a:buClr>
                <a:srgbClr val="ffffff"/>
              </a:buClr>
              <a:buSzPct val="45000"/>
              <a:buFont typeface="Wingdings" charset="2"/>
              <a:buChar char=""/>
            </a:pPr>
            <a:r>
              <a:rPr b="0" lang="en-US" sz="3150" spc="-1" strike="noStrike">
                <a:solidFill>
                  <a:srgbClr val="ffffff"/>
                </a:solidFill>
                <a:latin typeface="Arial"/>
              </a:rPr>
              <a:t>Terapias de las adicciones:</a:t>
            </a:r>
            <a:endParaRPr b="0" lang="en-US" sz="3150" spc="-1" strike="noStrike">
              <a:solidFill>
                <a:srgbClr val="ffffff"/>
              </a:solidFill>
              <a:latin typeface="Arial"/>
            </a:endParaRPr>
          </a:p>
          <a:p>
            <a:pPr marL="432000" indent="-324000">
              <a:spcBef>
                <a:spcPts val="1414"/>
              </a:spcBef>
              <a:buClr>
                <a:srgbClr val="ffffff"/>
              </a:buClr>
              <a:buSzPct val="45000"/>
              <a:buFont typeface="Wingdings" charset="2"/>
              <a:buChar char=""/>
            </a:pPr>
            <a:r>
              <a:rPr b="0" lang="en-US" sz="3150" spc="-1" strike="noStrike">
                <a:solidFill>
                  <a:srgbClr val="ffffff"/>
                </a:solidFill>
                <a:latin typeface="Arial"/>
              </a:rPr>
              <a:t>La terapia de las adicciones, consiste en la dependencia de las drogas es un problema.</a:t>
            </a:r>
            <a:endParaRPr b="0" lang="en-US" sz="3150" spc="-1" strike="noStrike">
              <a:solidFill>
                <a:srgbClr val="ffffff"/>
              </a:solidFill>
              <a:latin typeface="Arial"/>
            </a:endParaRPr>
          </a:p>
          <a:p>
            <a:pPr marL="432000" indent="0">
              <a:spcBef>
                <a:spcPts val="1414"/>
              </a:spcBef>
              <a:buNone/>
            </a:pPr>
            <a:r>
              <a:rPr b="0" lang="en-US" sz="3150" spc="-1" strike="noStrike">
                <a:solidFill>
                  <a:srgbClr val="ffffff"/>
                </a:solidFill>
                <a:latin typeface="Arial"/>
              </a:rPr>
              <a:t> </a:t>
            </a:r>
            <a:endParaRPr b="0" lang="en-US" sz="31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endParaRPr b="0" lang="en-US" sz="4400" spc="-1" strike="noStrike">
              <a:solidFill>
                <a:srgbClr val="ffffff"/>
              </a:solidFill>
              <a:latin typeface="Arial"/>
            </a:endParaRPr>
          </a:p>
        </p:txBody>
      </p:sp>
      <p:sp>
        <p:nvSpPr>
          <p:cNvPr id="169"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marL="432000" indent="-324000">
              <a:spcBef>
                <a:spcPts val="1414"/>
              </a:spcBef>
              <a:buClr>
                <a:srgbClr val="ffffff"/>
              </a:buClr>
              <a:buSzPct val="45000"/>
              <a:buFont typeface="Wingdings" charset="2"/>
              <a:buChar char=""/>
            </a:pPr>
            <a:r>
              <a:rPr b="0" lang="en-US" sz="3150" spc="-1" strike="noStrike">
                <a:solidFill>
                  <a:srgbClr val="ffffff"/>
                </a:solidFill>
                <a:latin typeface="Arial"/>
              </a:rPr>
              <a:t>El consejero cristiano es capaz de orientar al adicto </a:t>
            </a:r>
            <a:endParaRPr b="0" lang="en-US" sz="31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Pasos para asesorar</a:t>
            </a:r>
            <a:endParaRPr b="0" lang="en-US" sz="4400" spc="-1" strike="noStrike">
              <a:solidFill>
                <a:srgbClr val="ffffff"/>
              </a:solidFill>
              <a:latin typeface="Arial"/>
            </a:endParaRPr>
          </a:p>
        </p:txBody>
      </p:sp>
      <p:sp>
        <p:nvSpPr>
          <p:cNvPr id="171" name="PlaceHolder 2"/>
          <p:cNvSpPr>
            <a:spLocks noGrp="1"/>
          </p:cNvSpPr>
          <p:nvPr>
            <p:ph/>
          </p:nvPr>
        </p:nvSpPr>
        <p:spPr>
          <a:xfrm>
            <a:off x="504000" y="2376000"/>
            <a:ext cx="9071640" cy="2754000"/>
          </a:xfrm>
          <a:prstGeom prst="rect">
            <a:avLst/>
          </a:prstGeom>
          <a:noFill/>
          <a:ln w="0">
            <a:noFill/>
          </a:ln>
        </p:spPr>
        <p:txBody>
          <a:bodyPr lIns="0" rIns="0" tIns="0" bIns="0" anchor="t">
            <a:normAutofit fontScale="93000"/>
          </a:bodyPr>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1. Espiritualmente</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2. Grupos de apoyo</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3. usar versos de apoyo</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Ejemplos santiago 1:14</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4.  oración </a:t>
            </a:r>
            <a:endParaRPr b="0" lang="en-US" sz="31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Algunos citas bíblicas de apoyo son:</a:t>
            </a:r>
            <a:endParaRPr b="0" lang="en-US" sz="4400" spc="-1" strike="noStrike">
              <a:solidFill>
                <a:srgbClr val="ffffff"/>
              </a:solidFill>
              <a:latin typeface="Arial"/>
            </a:endParaRPr>
          </a:p>
        </p:txBody>
      </p:sp>
      <p:sp>
        <p:nvSpPr>
          <p:cNvPr id="173" name="PlaceHolder 2"/>
          <p:cNvSpPr>
            <a:spLocks noGrp="1"/>
          </p:cNvSpPr>
          <p:nvPr>
            <p:ph/>
          </p:nvPr>
        </p:nvSpPr>
        <p:spPr>
          <a:xfrm>
            <a:off x="504000" y="2376000"/>
            <a:ext cx="9071640" cy="2754000"/>
          </a:xfrm>
          <a:prstGeom prst="rect">
            <a:avLst/>
          </a:prstGeom>
          <a:noFill/>
          <a:ln w="0">
            <a:noFill/>
          </a:ln>
        </p:spPr>
        <p:txBody>
          <a:bodyPr lIns="0" rIns="0" tIns="0" bIns="0" anchor="t">
            <a:normAutofit fontScale="93000"/>
          </a:bodyPr>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1. Juan 8:36</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2. Romanos 6: 11-13</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3. Lucas 4: 18-21</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4. 1 pedro 4:13</a:t>
            </a:r>
            <a:endParaRPr b="0" lang="en-US" sz="3150" spc="-1" strike="noStrike">
              <a:solidFill>
                <a:srgbClr val="ffffff"/>
              </a:solidFill>
              <a:latin typeface="Arial"/>
            </a:endParaRPr>
          </a:p>
          <a:p>
            <a:pPr marL="401760" indent="-301320">
              <a:spcBef>
                <a:spcPts val="1414"/>
              </a:spcBef>
              <a:buClr>
                <a:srgbClr val="ffffff"/>
              </a:buClr>
              <a:buSzPct val="45000"/>
              <a:buFont typeface="Wingdings" charset="2"/>
              <a:buChar char=""/>
            </a:pPr>
            <a:r>
              <a:rPr b="0" lang="en-US" sz="3150" spc="-1" strike="noStrike">
                <a:solidFill>
                  <a:srgbClr val="ffffff"/>
                </a:solidFill>
                <a:latin typeface="Arial"/>
              </a:rPr>
              <a:t>5. santiago 1:14-15</a:t>
            </a:r>
            <a:endParaRPr b="0" lang="en-US" sz="31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Técnicas utilizadas</a:t>
            </a:r>
            <a:endParaRPr b="0" lang="en-US" sz="4400" spc="-1" strike="noStrike">
              <a:solidFill>
                <a:srgbClr val="ffffff"/>
              </a:solidFill>
              <a:latin typeface="Arial"/>
            </a:endParaRPr>
          </a:p>
        </p:txBody>
      </p:sp>
      <p:sp>
        <p:nvSpPr>
          <p:cNvPr id="175" name="PlaceHolder 2"/>
          <p:cNvSpPr>
            <a:spLocks noGrp="1"/>
          </p:cNvSpPr>
          <p:nvPr>
            <p:ph/>
          </p:nvPr>
        </p:nvSpPr>
        <p:spPr>
          <a:xfrm>
            <a:off x="504000" y="2376000"/>
            <a:ext cx="9071640" cy="2754000"/>
          </a:xfrm>
          <a:prstGeom prst="rect">
            <a:avLst/>
          </a:prstGeom>
          <a:noFill/>
          <a:ln w="0">
            <a:noFill/>
          </a:ln>
        </p:spPr>
        <p:txBody>
          <a:bodyPr lIns="0" rIns="0" tIns="0" bIns="0" anchor="t">
            <a:normAutofit/>
          </a:bodyPr>
          <a:p>
            <a:pPr marL="432000" indent="-324000">
              <a:spcBef>
                <a:spcPts val="1414"/>
              </a:spcBef>
              <a:buClr>
                <a:srgbClr val="ffffff"/>
              </a:buClr>
              <a:buSzPct val="45000"/>
              <a:buFont typeface="Wingdings" charset="2"/>
              <a:buChar char=""/>
            </a:pPr>
            <a:r>
              <a:rPr b="0" lang="en-US" sz="3150" spc="-1" strike="noStrike">
                <a:solidFill>
                  <a:srgbClr val="ffffff"/>
                </a:solidFill>
                <a:latin typeface="Arial"/>
              </a:rPr>
              <a:t>Técnicas de relajación de jacobson</a:t>
            </a:r>
            <a:endParaRPr b="0" lang="en-US" sz="3150" spc="-1" strike="noStrike">
              <a:solidFill>
                <a:srgbClr val="ffffff"/>
              </a:solidFill>
              <a:latin typeface="Arial"/>
            </a:endParaRPr>
          </a:p>
          <a:p>
            <a:pPr marL="432000" indent="0">
              <a:spcBef>
                <a:spcPts val="1414"/>
              </a:spcBef>
              <a:buNone/>
            </a:pPr>
            <a:r>
              <a:rPr b="0" lang="en-US" sz="3150" spc="-1" strike="noStrike">
                <a:solidFill>
                  <a:srgbClr val="ffffff"/>
                </a:solidFill>
                <a:latin typeface="Arial"/>
              </a:rPr>
              <a:t> </a:t>
            </a:r>
            <a:endParaRPr b="0" lang="en-US" sz="31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504000" y="810000"/>
            <a:ext cx="9071640" cy="1296000"/>
          </a:xfrm>
          <a:prstGeom prst="rect">
            <a:avLst/>
          </a:prstGeom>
          <a:noFill/>
          <a:ln w="0">
            <a:noFill/>
          </a:ln>
        </p:spPr>
        <p:txBody>
          <a:bodyPr lIns="0" rIns="0" tIns="0" bIns="0" anchor="ctr">
            <a:noAutofit/>
          </a:bodyPr>
          <a:p>
            <a:pPr indent="0" algn="ctr">
              <a:buNone/>
            </a:pPr>
            <a:r>
              <a:rPr b="0" lang="en-US" sz="4400" spc="-1" strike="noStrike">
                <a:solidFill>
                  <a:srgbClr val="ffffff"/>
                </a:solidFill>
                <a:latin typeface="Arial"/>
              </a:rPr>
              <a:t>Versos para apoyar en oración</a:t>
            </a:r>
            <a:endParaRPr b="0" lang="en-US" sz="4400" spc="-1" strike="noStrike">
              <a:solidFill>
                <a:srgbClr val="ffffff"/>
              </a:solidFill>
              <a:latin typeface="Arial"/>
            </a:endParaRPr>
          </a:p>
        </p:txBody>
      </p:sp>
      <p:sp>
        <p:nvSpPr>
          <p:cNvPr id="177" name="PlaceHolder 2"/>
          <p:cNvSpPr>
            <a:spLocks noGrp="1"/>
          </p:cNvSpPr>
          <p:nvPr>
            <p:ph/>
          </p:nvPr>
        </p:nvSpPr>
        <p:spPr>
          <a:xfrm>
            <a:off x="504000" y="2376000"/>
            <a:ext cx="9071640" cy="2754000"/>
          </a:xfrm>
          <a:prstGeom prst="rect">
            <a:avLst/>
          </a:prstGeom>
          <a:noFill/>
          <a:ln w="0">
            <a:noFill/>
          </a:ln>
        </p:spPr>
        <p:txBody>
          <a:bodyPr lIns="0" rIns="0" tIns="0" bIns="0" anchor="t">
            <a:normAutofit fontScale="46000"/>
          </a:bodyPr>
          <a:p>
            <a:pPr marL="198720" indent="-149040">
              <a:spcBef>
                <a:spcPts val="1414"/>
              </a:spcBef>
              <a:buClr>
                <a:srgbClr val="ffffff"/>
              </a:buClr>
              <a:buSzPct val="45000"/>
              <a:buFont typeface="Wingdings" charset="2"/>
              <a:buChar char=""/>
            </a:pPr>
            <a:r>
              <a:rPr b="0" lang="en-US" sz="3150" spc="-1" strike="noStrike">
                <a:solidFill>
                  <a:srgbClr val="ffffff"/>
                </a:solidFill>
                <a:latin typeface="Arial"/>
              </a:rPr>
              <a:t>El sana a los quebrantados de corazón, Y venda sus heridas.  Salmos 147:3 RVR 1960</a:t>
            </a:r>
            <a:endParaRPr b="0" lang="en-US" sz="3150" spc="-1" strike="noStrike">
              <a:solidFill>
                <a:srgbClr val="ffffff"/>
              </a:solidFill>
              <a:latin typeface="Arial"/>
            </a:endParaRPr>
          </a:p>
          <a:p>
            <a:pPr marL="198720" indent="-149040">
              <a:spcBef>
                <a:spcPts val="1414"/>
              </a:spcBef>
              <a:buClr>
                <a:srgbClr val="ffffff"/>
              </a:buClr>
              <a:buSzPct val="45000"/>
              <a:buFont typeface="Wingdings" charset="2"/>
              <a:buChar char=""/>
            </a:pPr>
            <a:r>
              <a:rPr b="0" lang="en-US" sz="3150" spc="-1" strike="noStrike">
                <a:solidFill>
                  <a:srgbClr val="ffffff"/>
                </a:solidFill>
                <a:latin typeface="Arial"/>
              </a:rPr>
              <a:t> </a:t>
            </a:r>
            <a:r>
              <a:rPr b="0" lang="en-US" sz="3150" spc="-1" strike="noStrike">
                <a:solidFill>
                  <a:srgbClr val="ffffff"/>
                </a:solidFill>
                <a:latin typeface="Arial"/>
              </a:rPr>
              <a:t>De modo que si alguno está en Cristo, nueva criatura es; las cosas viejas pasaron; he aquí todas son hechas nuevas. 2 Corintios 5:17 RVR 1960</a:t>
            </a:r>
            <a:endParaRPr b="0" lang="en-US" sz="3150" spc="-1" strike="noStrike">
              <a:solidFill>
                <a:srgbClr val="ffffff"/>
              </a:solidFill>
              <a:latin typeface="Arial"/>
            </a:endParaRPr>
          </a:p>
          <a:p>
            <a:pPr marL="198720" indent="-149040">
              <a:spcBef>
                <a:spcPts val="1414"/>
              </a:spcBef>
              <a:buClr>
                <a:srgbClr val="ffffff"/>
              </a:buClr>
              <a:buSzPct val="45000"/>
              <a:buFont typeface="Wingdings" charset="2"/>
              <a:buChar char=""/>
            </a:pPr>
            <a:r>
              <a:rPr b="0" lang="en-US" sz="3150" spc="-1" strike="noStrike">
                <a:solidFill>
                  <a:srgbClr val="ffffff"/>
                </a:solidFill>
                <a:latin typeface="Arial"/>
              </a:rPr>
              <a:t> </a:t>
            </a:r>
            <a:r>
              <a:rPr b="0" lang="en-US" sz="3150" spc="-1" strike="noStrike">
                <a:solidFill>
                  <a:srgbClr val="ffffff"/>
                </a:solidFill>
                <a:latin typeface="Arial"/>
              </a:rPr>
              <a:t>Y esta es la confianza que tenemos en él, que si pedimos alguna cosa conforme a su voluntad, él nos oye. 1 Juan 5:14 RVR 1960</a:t>
            </a:r>
            <a:endParaRPr b="0" lang="en-US" sz="3150" spc="-1" strike="noStrike">
              <a:solidFill>
                <a:srgbClr val="ffffff"/>
              </a:solidFill>
              <a:latin typeface="Arial"/>
            </a:endParaRPr>
          </a:p>
          <a:p>
            <a:pPr marL="198720" indent="-149040">
              <a:spcBef>
                <a:spcPts val="1414"/>
              </a:spcBef>
              <a:buClr>
                <a:srgbClr val="ffffff"/>
              </a:buClr>
              <a:buSzPct val="45000"/>
              <a:buFont typeface="Wingdings" charset="2"/>
              <a:buChar char=""/>
            </a:pPr>
            <a:r>
              <a:rPr b="0" lang="en-US" sz="3150" spc="-1" strike="noStrike">
                <a:solidFill>
                  <a:srgbClr val="ffffff"/>
                </a:solidFill>
                <a:latin typeface="Arial"/>
              </a:rPr>
              <a:t>No os conforméis a este siglo, sino transformaos por medio de la renovación de vuestro entendimiento, para que comprobéis cuál sea la buena voluntad de Dios, agradable y perfecta.   (Romanos 12:2 RVR 1950)</a:t>
            </a:r>
            <a:endParaRPr b="0" lang="en-US" sz="3150" spc="-1" strike="noStrike">
              <a:solidFill>
                <a:srgbClr val="ffffff"/>
              </a:solidFill>
              <a:latin typeface="Arial"/>
            </a:endParaRPr>
          </a:p>
          <a:p>
            <a:pPr marL="198720" indent="-149040">
              <a:spcBef>
                <a:spcPts val="1414"/>
              </a:spcBef>
              <a:buClr>
                <a:srgbClr val="ffffff"/>
              </a:buClr>
              <a:buSzPct val="45000"/>
              <a:buFont typeface="Wingdings" charset="2"/>
              <a:buChar char=""/>
            </a:pPr>
            <a:r>
              <a:rPr b="0" lang="en-US" sz="3150" spc="-1" strike="noStrike">
                <a:solidFill>
                  <a:srgbClr val="ffffff"/>
                </a:solidFill>
                <a:latin typeface="Arial"/>
              </a:rPr>
              <a:t>Por lo tanto, ya que en Jesús, el Hijo de Dios, tenemos un gran sumo sacerdote que ha atravesado los cielos, aferrémonos a la fe que profesamos.  Porque no tenemos un sumo sacerdote incapaz de compadecerse de nuestras debilidades, sino uno que ha sido tentado en todo de la misma manera que nosotros, aunque sin pecado. (Hebreos 4:14-15)</a:t>
            </a:r>
            <a:endParaRPr b="0" lang="en-US" sz="315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504000" y="225720"/>
            <a:ext cx="9071640" cy="946800"/>
          </a:xfrm>
          <a:prstGeom prst="rect">
            <a:avLst/>
          </a:prstGeom>
          <a:noFill/>
          <a:ln w="0">
            <a:noFill/>
          </a:ln>
        </p:spPr>
        <p:txBody>
          <a:bodyPr lIns="0" rIns="0" tIns="0" bIns="0" anchor="ctr">
            <a:noAutofit/>
          </a:bodyPr>
          <a:p>
            <a:pPr indent="0" algn="ctr">
              <a:buNone/>
            </a:pPr>
            <a:endParaRPr b="0" lang="en-US" sz="3300" spc="-1" strike="noStrike">
              <a:solidFill>
                <a:srgbClr val="000000"/>
              </a:solidFill>
              <a:latin typeface="Arial"/>
            </a:endParaRPr>
          </a:p>
        </p:txBody>
      </p:sp>
      <p:sp>
        <p:nvSpPr>
          <p:cNvPr id="179" name="PlaceHolder 2"/>
          <p:cNvSpPr>
            <a:spLocks noGrp="1"/>
          </p:cNvSpPr>
          <p:nvPr>
            <p:ph/>
          </p:nvPr>
        </p:nvSpPr>
        <p:spPr>
          <a:xfrm>
            <a:off x="504000" y="1326600"/>
            <a:ext cx="9071640" cy="3288240"/>
          </a:xfrm>
          <a:prstGeom prst="rect">
            <a:avLst/>
          </a:prstGeom>
          <a:noFill/>
          <a:ln w="0">
            <a:noFill/>
          </a:ln>
        </p:spPr>
        <p:txBody>
          <a:bodyPr lIns="0" rIns="0" tIns="0" bIns="0" anchor="t">
            <a:normAutofit/>
          </a:bodyPr>
          <a:p>
            <a:pPr indent="0">
              <a:spcBef>
                <a:spcPts val="1060"/>
              </a:spcBef>
              <a:buNone/>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title"/>
          </p:nvPr>
        </p:nvSpPr>
        <p:spPr>
          <a:xfrm>
            <a:off x="2376000" y="2376000"/>
            <a:ext cx="7199640" cy="946800"/>
          </a:xfrm>
          <a:prstGeom prst="rect">
            <a:avLst/>
          </a:prstGeom>
          <a:noFill/>
          <a:ln w="0">
            <a:noFill/>
          </a:ln>
        </p:spPr>
        <p:txBody>
          <a:bodyPr lIns="0" rIns="0" tIns="0" bIns="0" anchor="ctr">
            <a:noAutofit/>
          </a:bodyPr>
          <a:p>
            <a:pPr indent="0" algn="ctr">
              <a:buNone/>
            </a:pPr>
            <a:r>
              <a:rPr b="0" lang="en-US" sz="2200" spc="-1" strike="noStrike">
                <a:solidFill>
                  <a:srgbClr val="ffffff"/>
                </a:solidFill>
                <a:latin typeface="Arial"/>
              </a:rPr>
              <a:t>This work is licensed under a Creative Commons Attribution-ShareAlike 3.0 Unported License.</a:t>
            </a:r>
            <a:br>
              <a:rPr sz="2200"/>
            </a:br>
            <a:r>
              <a:rPr b="0" lang="en-US" sz="2200" spc="-1" strike="noStrike">
                <a:solidFill>
                  <a:srgbClr val="ffffff"/>
                </a:solidFill>
                <a:latin typeface="Arial"/>
              </a:rPr>
              <a:t>It makes use of the works of Mateus Machado Luna.</a:t>
            </a:r>
            <a:endParaRPr b="0" lang="en-US" sz="2200" spc="-1" strike="noStrike">
              <a:solidFill>
                <a:srgbClr val="ffffff"/>
              </a:solidFill>
              <a:latin typeface="Arial"/>
            </a:endParaRPr>
          </a:p>
        </p:txBody>
      </p:sp>
      <p:pic>
        <p:nvPicPr>
          <p:cNvPr id="181" name="" descr=""/>
          <p:cNvPicPr/>
          <p:nvPr/>
        </p:nvPicPr>
        <p:blipFill>
          <a:blip r:embed="rId1"/>
          <a:stretch/>
        </p:blipFill>
        <p:spPr>
          <a:xfrm>
            <a:off x="816120" y="2716200"/>
            <a:ext cx="837720" cy="294840"/>
          </a:xfrm>
          <a:prstGeom prst="rect">
            <a:avLst/>
          </a:prstGeom>
          <a:ln w="1800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TotalTime>
  <Application>LibreOffice/7.4.3.2$Windows_X86_64 LibreOffice_project/1048a8393ae2eeec98dff31b5c133c5f1d08b890</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2026-02-17T17:58:30Z</dcterms:created>
  <dc:creator/>
  <dc:description/>
  <dc:language>en-US</dc:language>
  <cp:lastModifiedBy/>
  <dcterms:modified xsi:type="dcterms:W3CDTF">2026-02-17T18:06:23Z</dcterms:modified>
  <cp:revision>2</cp:revision>
  <dc:subject/>
  <dc:title>Blueprint Plans</dc:title>
</cp:coreProperties>
</file>